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089b2f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089b2f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089b2fc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089b2fc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f089b2fc1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f089b2fc1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f089b2fc1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f089b2fc1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f089b2fc1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f089b2fc1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089b2fc1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f089b2fc1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f089b2fc1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f089b2fc1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f089b2fc1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f089b2fc1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f089b2fc1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f089b2fc1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Регулярные выражения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BDC2CA"/>
                </a:solidFill>
              </a:rPr>
              <a:t>Практика работы с регулярными выражениями.</a:t>
            </a:r>
            <a:endParaRPr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BDC2CA"/>
                </a:solidFill>
              </a:rPr>
              <a:t>Введение в </a:t>
            </a:r>
            <a:r>
              <a:rPr lang="ru" sz="1600">
                <a:solidFill>
                  <a:srgbClr val="BDC2CA"/>
                </a:solidFill>
              </a:rPr>
              <a:t>Linux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4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75" y="852900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по практической работе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5" name="Google Shape;115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Регулярные выражения (практическое занятие).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К концу урока мы научимся уверенно писать регулярные выражения и  использовать для фильтрации данных в bash и скриптах.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2C2D30"/>
                </a:solidFill>
              </a:rPr>
              <a:t>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Инструменты, которые понадобятся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2" name="Google Shape;182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Инструменты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375" y="2926950"/>
            <a:ext cx="6854400" cy="22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Калькулятор регулярных выражений:</a:t>
            </a:r>
            <a:endParaRPr sz="1800">
              <a:solidFill>
                <a:srgbClr val="2C2D30"/>
              </a:solidFill>
            </a:endParaRPr>
          </a:p>
          <a:p>
            <a:pPr indent="-3429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○"/>
            </a:pPr>
            <a:r>
              <a:rPr lang="ru" sz="1800">
                <a:solidFill>
                  <a:srgbClr val="2C2D30"/>
                </a:solidFill>
              </a:rPr>
              <a:t>regex101.com (предпочтителен),</a:t>
            </a:r>
            <a:endParaRPr sz="1800">
              <a:solidFill>
                <a:srgbClr val="2C2D30"/>
              </a:solidFill>
            </a:endParaRPr>
          </a:p>
          <a:p>
            <a:pPr indent="-3429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○"/>
            </a:pPr>
            <a:r>
              <a:rPr lang="ru" sz="1800">
                <a:solidFill>
                  <a:srgbClr val="2C2D30"/>
                </a:solidFill>
              </a:rPr>
              <a:t>regexpal.com.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90" name="Google Shape;190;p17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6" name="Google Shape;216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Регулярные выражения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49" name="Google Shape;249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9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Для чего и какое лучше?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6" name="Google Shape;256;p19"/>
          <p:cNvSpPr txBox="1"/>
          <p:nvPr>
            <p:ph type="ctrTitle"/>
          </p:nvPr>
        </p:nvSpPr>
        <p:spPr>
          <a:xfrm>
            <a:off x="1142375" y="3024875"/>
            <a:ext cx="6854400" cy="211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5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FFFFFF"/>
                </a:solidFill>
              </a:rPr>
              <a:t></a:t>
            </a:r>
            <a:r>
              <a:rPr b="1" lang="ru" sz="2000">
                <a:solidFill>
                  <a:srgbClr val="0F496F"/>
                </a:solidFill>
              </a:rPr>
              <a:t>/^.+@.+\..+$/</a:t>
            </a:r>
            <a:endParaRPr b="1" sz="2000">
              <a:solidFill>
                <a:srgbClr val="0F496F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F496F"/>
                </a:solidFill>
              </a:rPr>
              <a:t>или</a:t>
            </a:r>
            <a:endParaRPr sz="2000">
              <a:solidFill>
                <a:srgbClr val="0F496F"/>
              </a:solidFill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FFFFFF"/>
                </a:solidFill>
              </a:rPr>
              <a:t></a:t>
            </a:r>
            <a:r>
              <a:rPr b="1" lang="ru" sz="2000">
                <a:solidFill>
                  <a:srgbClr val="0F496F"/>
                </a:solidFill>
              </a:rPr>
              <a:t>/^([a-z0-9_\.-]+)@([a-z0-9_\.-]+)\.([a-z\.]{2,6})$/</a:t>
            </a:r>
            <a:endParaRPr b="1" sz="2000">
              <a:solidFill>
                <a:srgbClr val="0F496F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FFFFFF"/>
                </a:solidFill>
              </a:rPr>
              <a:t></a:t>
            </a:r>
            <a:r>
              <a:rPr lang="ru" sz="2000">
                <a:solidFill>
                  <a:srgbClr val="0F496F"/>
                </a:solidFill>
              </a:rPr>
              <a:t>или</a:t>
            </a:r>
            <a:endParaRPr sz="2000">
              <a:solidFill>
                <a:srgbClr val="0F496F"/>
              </a:solidFill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FFFFFF"/>
                </a:solidFill>
              </a:rPr>
              <a:t></a:t>
            </a:r>
            <a:r>
              <a:rPr b="1" lang="ru" sz="2000">
                <a:solidFill>
                  <a:srgbClr val="0F496F"/>
                </a:solidFill>
              </a:rPr>
              <a:t>/^[-a-z0-9!#$%&amp;'*+\/=?^_`{|}~]+(\.[-a-z0-9!#$%&amp;'*+\/=?^_`{|}~]+)*@([a-z0-9]([-a-z0-9]{0,61}[a-z0-9])?\.)*(aero|arpa|asia|biz|cat|com|coop|edu|gov|info|int|jobs|mil|mobi|museum|name|net|org|pro|tel|travel|[a-z][a-z])$/</a:t>
            </a:r>
            <a:endParaRPr b="1" sz="2000">
              <a:solidFill>
                <a:srgbClr val="0F496F"/>
              </a:solidFill>
            </a:endParaRPr>
          </a:p>
          <a:p>
            <a:pPr indent="0" lvl="0" marL="0" rtl="0" algn="l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257" name="Google Shape;257;p19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3" name="Google Shape;283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Регулярные выражения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0" name="Google Shape;290;p20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Font typeface="Arial"/>
              <a:buChar char="●"/>
            </a:pPr>
            <a:r>
              <a:rPr lang="ru" sz="1800">
                <a:solidFill>
                  <a:srgbClr val="2C2D30"/>
                </a:solidFill>
              </a:rPr>
              <a:t>POSIX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extended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PCRE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JavaScript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291" name="Google Shape;291;p20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7" name="Google Shape;317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4" name="Google Shape;324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0" name="Google Shape;350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