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ff3214be3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ff3214be3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42b65c5180_0_4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42b65c5180_0_4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43fbc0041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43fbc0041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42b65c519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42b65c519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42b65c5194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42b65c5194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42b65c5194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42b65c5194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42b65c5194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42b65c5194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42b65c5194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42b65c5194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eriod"/>
              <a:defRPr sz="1600"/>
            </a:lvl1pPr>
            <a:lvl2pPr lvl="1" rtl="0" algn="ctr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 txBox="1"/>
          <p:nvPr>
            <p:ph type="ctrTitle"/>
          </p:nvPr>
        </p:nvSpPr>
        <p:spPr>
          <a:xfrm>
            <a:off x="3429300" y="1714500"/>
            <a:ext cx="5138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000">
                <a:solidFill>
                  <a:srgbClr val="4C5D6E"/>
                </a:solidFill>
              </a:rPr>
              <a:t>Удаленное администрирование</a:t>
            </a:r>
            <a:endParaRPr sz="4000">
              <a:solidFill>
                <a:srgbClr val="4C5D6E"/>
              </a:solidFill>
            </a:endParaRPr>
          </a:p>
        </p:txBody>
      </p:sp>
      <p:sp>
        <p:nvSpPr>
          <p:cNvPr id="100" name="Google Shape;100;p25"/>
          <p:cNvSpPr txBox="1"/>
          <p:nvPr>
            <p:ph type="ctrTitle"/>
          </p:nvPr>
        </p:nvSpPr>
        <p:spPr>
          <a:xfrm>
            <a:off x="3585975" y="3714750"/>
            <a:ext cx="4567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>
                <a:solidFill>
                  <a:srgbClr val="ABB1B9"/>
                </a:solidFill>
              </a:rPr>
              <a:t>Установка и настройка ssh-сервера. Использование ssh-клиента. Проброс портов. Генерация ключей. Socks5-прокси.  Удаленная работа с графическими приложениями</a:t>
            </a:r>
            <a:endParaRPr sz="1600">
              <a:solidFill>
                <a:srgbClr val="BDC2CA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101" name="Google Shape;101;p25"/>
          <p:cNvSpPr txBox="1"/>
          <p:nvPr>
            <p:ph type="ctrTitle"/>
          </p:nvPr>
        </p:nvSpPr>
        <p:spPr>
          <a:xfrm>
            <a:off x="3429300" y="57145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BDC2CA"/>
                </a:solidFill>
              </a:rPr>
              <a:t>Linux. Администрирование серверов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102" name="Google Shape;102;p2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08" name="Google Shape;108;p2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2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5"/>
          <p:cNvSpPr/>
          <p:nvPr/>
        </p:nvSpPr>
        <p:spPr>
          <a:xfrm>
            <a:off x="23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5"/>
          <p:cNvSpPr/>
          <p:nvPr/>
        </p:nvSpPr>
        <p:spPr>
          <a:xfrm>
            <a:off x="5735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25"/>
          <p:cNvSpPr/>
          <p:nvPr/>
        </p:nvSpPr>
        <p:spPr>
          <a:xfrm>
            <a:off x="1144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25"/>
          <p:cNvSpPr/>
          <p:nvPr/>
        </p:nvSpPr>
        <p:spPr>
          <a:xfrm>
            <a:off x="1715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25"/>
          <p:cNvSpPr/>
          <p:nvPr/>
        </p:nvSpPr>
        <p:spPr>
          <a:xfrm>
            <a:off x="2287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25"/>
          <p:cNvSpPr/>
          <p:nvPr/>
        </p:nvSpPr>
        <p:spPr>
          <a:xfrm>
            <a:off x="2858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25"/>
          <p:cNvSpPr/>
          <p:nvPr/>
        </p:nvSpPr>
        <p:spPr>
          <a:xfrm>
            <a:off x="3429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5"/>
          <p:cNvSpPr/>
          <p:nvPr/>
        </p:nvSpPr>
        <p:spPr>
          <a:xfrm>
            <a:off x="4000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5"/>
          <p:cNvSpPr/>
          <p:nvPr/>
        </p:nvSpPr>
        <p:spPr>
          <a:xfrm>
            <a:off x="4571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5"/>
          <p:cNvSpPr/>
          <p:nvPr/>
        </p:nvSpPr>
        <p:spPr>
          <a:xfrm>
            <a:off x="5143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5"/>
          <p:cNvSpPr/>
          <p:nvPr/>
        </p:nvSpPr>
        <p:spPr>
          <a:xfrm>
            <a:off x="5714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25"/>
          <p:cNvSpPr/>
          <p:nvPr/>
        </p:nvSpPr>
        <p:spPr>
          <a:xfrm>
            <a:off x="6285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5"/>
          <p:cNvSpPr/>
          <p:nvPr/>
        </p:nvSpPr>
        <p:spPr>
          <a:xfrm>
            <a:off x="68567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25"/>
          <p:cNvSpPr/>
          <p:nvPr/>
        </p:nvSpPr>
        <p:spPr>
          <a:xfrm>
            <a:off x="74279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5"/>
          <p:cNvSpPr/>
          <p:nvPr/>
        </p:nvSpPr>
        <p:spPr>
          <a:xfrm>
            <a:off x="79991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25"/>
          <p:cNvSpPr/>
          <p:nvPr/>
        </p:nvSpPr>
        <p:spPr>
          <a:xfrm>
            <a:off x="85703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5"/>
          <p:cNvSpPr txBox="1"/>
          <p:nvPr>
            <p:ph type="ctrTitle"/>
          </p:nvPr>
        </p:nvSpPr>
        <p:spPr>
          <a:xfrm>
            <a:off x="3427200" y="114300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4C5D6E"/>
                </a:solidFill>
              </a:rPr>
              <a:t>Урок 3</a:t>
            </a:r>
            <a:endParaRPr b="1" sz="2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inux.png" id="128" name="Google Shape;128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600" y="1389700"/>
            <a:ext cx="2364100" cy="236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6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Вопросы участников ...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34" name="Google Shape;134;p2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40" name="Google Shape;140;p2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2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2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2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2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60" name="Google Shape;160;p2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2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7"/>
          <p:cNvSpPr txBox="1"/>
          <p:nvPr>
            <p:ph type="ctrTitle"/>
          </p:nvPr>
        </p:nvSpPr>
        <p:spPr>
          <a:xfrm>
            <a:off x="1176150" y="1240175"/>
            <a:ext cx="6957000" cy="350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ru">
                <a:solidFill>
                  <a:srgbClr val="000000"/>
                </a:solidFill>
              </a:rPr>
              <a:t>SSH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a. SOCKS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b. SSH-туннелирование</a:t>
            </a:r>
            <a:endParaRPr u="sng">
              <a:solidFill>
                <a:srgbClr val="1155CC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67" name="Google Shape;167;p2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2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73" name="Google Shape;173;p2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2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2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2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2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2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2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2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2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2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2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2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2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2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93" name="Google Shape;193;p2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2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1488225" y="639675"/>
            <a:ext cx="7331400" cy="8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3200">
                <a:solidFill>
                  <a:srgbClr val="4C5D6E"/>
                </a:solidFill>
              </a:rPr>
              <a:t>План урока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8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SSH-туннели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01" name="Google Shape;201;p2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2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2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2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07" name="Google Shape;207;p2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2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2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2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2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2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2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2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2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2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2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2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2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2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2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2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27" name="Google Shape;227;p2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2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9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34" name="Google Shape;234;p2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2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2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2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2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2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40" name="Google Shape;240;p2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2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2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2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2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2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2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2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2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2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2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2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2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2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2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2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2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2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2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2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60" name="Google Shape;260;p2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Google Shape;261;p2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62" name="Google Shape;262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67400" y="1261300"/>
            <a:ext cx="5124450" cy="312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0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Практика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68" name="Google Shape;268;p3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3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3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3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3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3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74" name="Google Shape;274;p3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3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3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3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3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3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3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3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3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3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3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3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3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3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3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3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3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3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3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3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94" name="Google Shape;294;p3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95" name="Google Shape;295;p3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1"/>
          <p:cNvSpPr txBox="1"/>
          <p:nvPr>
            <p:ph type="ctrTitle"/>
          </p:nvPr>
        </p:nvSpPr>
        <p:spPr>
          <a:xfrm>
            <a:off x="781100" y="744575"/>
            <a:ext cx="8051100" cy="7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b="1" lang="ru" sz="3600">
                <a:solidFill>
                  <a:srgbClr val="4D5D6D"/>
                </a:solidFill>
              </a:rPr>
              <a:t>Практическое</a:t>
            </a:r>
            <a:r>
              <a:rPr b="1" lang="ru" sz="3600">
                <a:solidFill>
                  <a:srgbClr val="4D5D6D"/>
                </a:solidFill>
              </a:rPr>
              <a:t> задание</a:t>
            </a:r>
            <a:endParaRPr sz="3600"/>
          </a:p>
        </p:txBody>
      </p:sp>
      <p:sp>
        <p:nvSpPr>
          <p:cNvPr id="301" name="Google Shape;301;p31"/>
          <p:cNvSpPr txBox="1"/>
          <p:nvPr>
            <p:ph idx="1" type="subTitle"/>
          </p:nvPr>
        </p:nvSpPr>
        <p:spPr>
          <a:xfrm>
            <a:off x="781100" y="2004350"/>
            <a:ext cx="7059300" cy="162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Настроить ssh-аутентификацию по ключу.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Использовать ssh-туннель, чтобы зайти с помощью браузера на сайт от имени вашего сервера.</a:t>
            </a:r>
            <a:endParaRPr sz="1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32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Вопросы участников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07" name="Google Shape;307;p32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32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32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32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32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32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13" name="Google Shape;313;p32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32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32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32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32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32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32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32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32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32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32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32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32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32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32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32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32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32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32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3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33" name="Google Shape;333;p3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34" name="Google Shape;334;p3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