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autoCompressPictures="0" strictFirstAndLastChars="0" saveSubsetFonts="1" showSpecialPlsOnTitleSld="0">
  <p:sldMasterIdLst>
    <p:sldMasterId id="2147483659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9" Type="http://schemas.openxmlformats.org/officeDocument/2006/relationships/slide" Target="slides/slide5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ff3214be3_0_3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ff3214be3_0_3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gff3214be3_0_16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6" name="Google Shape;86;gff3214be3_0_16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gff3214be3_0_45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0" name="Google Shape;120;gff3214be3_0_45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5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g395b308639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3" name="Google Shape;153;g395b308639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84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Google Shape;185;g3a1c1aed0e_1_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6" name="Google Shape;186;g3a1c1aed0e_1_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90" name="Shape 1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Google Shape;191;gff3214be3_0_54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2" name="Google Shape;192;gff3214be3_0_54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mc:AlternateContent>
    <mc:Choice Requires="p14">
      <p:transition p14:dur="400">
        <p:fade thruBlk="1"/>
      </p:transition>
    </mc:Choice>
    <mc:Fallback>
      <p:transition>
        <p:fade/>
      </p:transition>
    </mc:Fallback>
  </mc:AlternateConten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4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4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2.png"/><Relationship Id="rId4" Type="http://schemas.openxmlformats.org/officeDocument/2006/relationships/image" Target="../media/image3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rgbClr val="E9EDF4"/>
        </a:solidFill>
      </p:bgPr>
    </p:bg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ctrTitle"/>
          </p:nvPr>
        </p:nvSpPr>
        <p:spPr>
          <a:xfrm>
            <a:off x="3429300" y="1714500"/>
            <a:ext cx="5138700" cy="1714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 sz="4000">
                <a:solidFill>
                  <a:srgbClr val="4C5D6E"/>
                </a:solidFill>
              </a:rPr>
              <a:t>MySQL</a:t>
            </a:r>
            <a:endParaRPr sz="4000">
              <a:solidFill>
                <a:srgbClr val="4C5D6E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5" name="Google Shape;55;p13"/>
          <p:cNvSpPr txBox="1"/>
          <p:nvPr>
            <p:ph type="ctrTitle"/>
          </p:nvPr>
        </p:nvSpPr>
        <p:spPr>
          <a:xfrm>
            <a:off x="3429325" y="3428950"/>
            <a:ext cx="45675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just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" sz="1600">
                <a:solidFill>
                  <a:srgbClr val="ABB1B9"/>
                </a:solidFill>
              </a:rPr>
              <a:t>Установка и настройка MySQL. Создание БД и пользователей. Резервное копирование и администрирование баз MySQL. Репликация GTID БД</a:t>
            </a:r>
            <a:endParaRPr sz="1600">
              <a:solidFill>
                <a:srgbClr val="B7B7B7"/>
              </a:solidFill>
            </a:endParaRPr>
          </a:p>
          <a:p>
            <a:pPr indent="0" lvl="0" marL="0" rtl="0" algn="l">
              <a:spcBef>
                <a:spcPts val="40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rgbClr val="BDC2CA"/>
              </a:solidFill>
            </a:endParaRPr>
          </a:p>
        </p:txBody>
      </p:sp>
      <p:sp>
        <p:nvSpPr>
          <p:cNvPr id="56" name="Google Shape;56;p13"/>
          <p:cNvSpPr txBox="1"/>
          <p:nvPr>
            <p:ph type="ctrTitle"/>
          </p:nvPr>
        </p:nvSpPr>
        <p:spPr>
          <a:xfrm>
            <a:off x="3429300" y="571450"/>
            <a:ext cx="4567500" cy="571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" sz="1600">
                <a:solidFill>
                  <a:srgbClr val="BDC2CA"/>
                </a:solidFill>
              </a:rPr>
              <a:t>Linux. Администрирование серверов</a:t>
            </a:r>
            <a:endParaRPr sz="1600">
              <a:solidFill>
                <a:srgbClr val="BDC2CA"/>
              </a:solidFill>
            </a:endParaRPr>
          </a:p>
        </p:txBody>
      </p:sp>
      <p:sp>
        <p:nvSpPr>
          <p:cNvPr id="57" name="Google Shape;57;p13"/>
          <p:cNvSpPr/>
          <p:nvPr/>
        </p:nvSpPr>
        <p:spPr>
          <a:xfrm>
            <a:off x="-799801" y="1714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8" name="Google Shape;58;p13"/>
          <p:cNvSpPr/>
          <p:nvPr/>
        </p:nvSpPr>
        <p:spPr>
          <a:xfrm>
            <a:off x="-799801" y="22860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9" name="Google Shape;59;p13"/>
          <p:cNvSpPr/>
          <p:nvPr/>
        </p:nvSpPr>
        <p:spPr>
          <a:xfrm>
            <a:off x="-799801" y="2857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0" name="Google Shape;60;p13"/>
          <p:cNvSpPr/>
          <p:nvPr/>
        </p:nvSpPr>
        <p:spPr>
          <a:xfrm>
            <a:off x="-799801" y="34290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1" name="Google Shape;61;p13"/>
          <p:cNvSpPr/>
          <p:nvPr/>
        </p:nvSpPr>
        <p:spPr>
          <a:xfrm>
            <a:off x="-799801" y="40005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2" name="Google Shape;62;p13"/>
          <p:cNvSpPr/>
          <p:nvPr/>
        </p:nvSpPr>
        <p:spPr>
          <a:xfrm>
            <a:off x="-799801" y="4572009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   </a:t>
            </a:r>
            <a:endParaRPr/>
          </a:p>
        </p:txBody>
      </p:sp>
      <p:sp>
        <p:nvSpPr>
          <p:cNvPr id="63" name="Google Shape;63;p13"/>
          <p:cNvSpPr/>
          <p:nvPr/>
        </p:nvSpPr>
        <p:spPr>
          <a:xfrm>
            <a:off x="-799801" y="11430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4" name="Google Shape;64;p13"/>
          <p:cNvSpPr/>
          <p:nvPr/>
        </p:nvSpPr>
        <p:spPr>
          <a:xfrm>
            <a:off x="-799801" y="5715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5" name="Google Shape;65;p13"/>
          <p:cNvSpPr/>
          <p:nvPr/>
        </p:nvSpPr>
        <p:spPr>
          <a:xfrm>
            <a:off x="-799801" y="-12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6" name="Google Shape;66;p13"/>
          <p:cNvSpPr/>
          <p:nvPr/>
        </p:nvSpPr>
        <p:spPr>
          <a:xfrm>
            <a:off x="2399" y="-800200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7" name="Google Shape;67;p13"/>
          <p:cNvSpPr/>
          <p:nvPr/>
        </p:nvSpPr>
        <p:spPr>
          <a:xfrm>
            <a:off x="573599" y="-800200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8" name="Google Shape;68;p13"/>
          <p:cNvSpPr/>
          <p:nvPr/>
        </p:nvSpPr>
        <p:spPr>
          <a:xfrm>
            <a:off x="1144799" y="-80020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9" name="Google Shape;69;p13"/>
          <p:cNvSpPr/>
          <p:nvPr/>
        </p:nvSpPr>
        <p:spPr>
          <a:xfrm>
            <a:off x="1715999" y="-80020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0" name="Google Shape;70;p13"/>
          <p:cNvSpPr/>
          <p:nvPr/>
        </p:nvSpPr>
        <p:spPr>
          <a:xfrm>
            <a:off x="2287199" y="-80020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1" name="Google Shape;71;p13"/>
          <p:cNvSpPr/>
          <p:nvPr/>
        </p:nvSpPr>
        <p:spPr>
          <a:xfrm>
            <a:off x="2858399" y="-80020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2" name="Google Shape;72;p13"/>
          <p:cNvSpPr/>
          <p:nvPr/>
        </p:nvSpPr>
        <p:spPr>
          <a:xfrm>
            <a:off x="3429599" y="-80020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3" name="Google Shape;73;p13"/>
          <p:cNvSpPr/>
          <p:nvPr/>
        </p:nvSpPr>
        <p:spPr>
          <a:xfrm>
            <a:off x="4000799" y="-80020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4" name="Google Shape;74;p13"/>
          <p:cNvSpPr/>
          <p:nvPr/>
        </p:nvSpPr>
        <p:spPr>
          <a:xfrm>
            <a:off x="4571999" y="-80020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5" name="Google Shape;75;p13"/>
          <p:cNvSpPr/>
          <p:nvPr/>
        </p:nvSpPr>
        <p:spPr>
          <a:xfrm>
            <a:off x="5143199" y="-80020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6" name="Google Shape;76;p13"/>
          <p:cNvSpPr/>
          <p:nvPr/>
        </p:nvSpPr>
        <p:spPr>
          <a:xfrm>
            <a:off x="5714399" y="-80020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7" name="Google Shape;77;p13"/>
          <p:cNvSpPr/>
          <p:nvPr/>
        </p:nvSpPr>
        <p:spPr>
          <a:xfrm>
            <a:off x="6285599" y="-80020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8" name="Google Shape;78;p13"/>
          <p:cNvSpPr/>
          <p:nvPr/>
        </p:nvSpPr>
        <p:spPr>
          <a:xfrm>
            <a:off x="6856798" y="-80020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9" name="Google Shape;79;p13"/>
          <p:cNvSpPr/>
          <p:nvPr/>
        </p:nvSpPr>
        <p:spPr>
          <a:xfrm>
            <a:off x="7427998" y="-80020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0" name="Google Shape;80;p13"/>
          <p:cNvSpPr/>
          <p:nvPr/>
        </p:nvSpPr>
        <p:spPr>
          <a:xfrm>
            <a:off x="7999198" y="-800200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1" name="Google Shape;81;p13"/>
          <p:cNvSpPr/>
          <p:nvPr/>
        </p:nvSpPr>
        <p:spPr>
          <a:xfrm>
            <a:off x="8570398" y="-800200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13"/>
          <p:cNvSpPr txBox="1"/>
          <p:nvPr>
            <p:ph type="ctrTitle"/>
          </p:nvPr>
        </p:nvSpPr>
        <p:spPr>
          <a:xfrm>
            <a:off x="3427200" y="1143000"/>
            <a:ext cx="4567500" cy="571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2000">
                <a:solidFill>
                  <a:srgbClr val="4C5D6E"/>
                </a:solidFill>
              </a:rPr>
              <a:t>Урок 5</a:t>
            </a:r>
            <a:endParaRPr b="1" sz="2000">
              <a:solidFill>
                <a:srgbClr val="4C5D6E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descr="Linux.png" id="83" name="Google Shape;83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73600" y="1389700"/>
            <a:ext cx="2364100" cy="23641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noFill/>
      </p:bgPr>
    </p:bg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4"/>
          <p:cNvSpPr txBox="1"/>
          <p:nvPr>
            <p:ph type="ctrTitle"/>
          </p:nvPr>
        </p:nvSpPr>
        <p:spPr>
          <a:xfrm>
            <a:off x="1142400" y="571500"/>
            <a:ext cx="6854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 sz="3200">
                <a:solidFill>
                  <a:srgbClr val="4C5D6E"/>
                </a:solidFill>
              </a:rPr>
              <a:t>План урока</a:t>
            </a:r>
            <a:endParaRPr sz="3200">
              <a:solidFill>
                <a:srgbClr val="4C5D6E"/>
              </a:solidFill>
            </a:endParaRPr>
          </a:p>
        </p:txBody>
      </p:sp>
      <p:sp>
        <p:nvSpPr>
          <p:cNvPr id="89" name="Google Shape;89;p14"/>
          <p:cNvSpPr txBox="1"/>
          <p:nvPr>
            <p:ph type="ctrTitle"/>
          </p:nvPr>
        </p:nvSpPr>
        <p:spPr>
          <a:xfrm>
            <a:off x="1142375" y="1714450"/>
            <a:ext cx="6854400" cy="2857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-3302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C2D30"/>
              </a:buClr>
              <a:buSzPts val="1600"/>
              <a:buAutoNum type="arabicPeriod"/>
            </a:pPr>
            <a:r>
              <a:rPr lang="ru" sz="1600">
                <a:solidFill>
                  <a:srgbClr val="2C2D30"/>
                </a:solidFill>
              </a:rPr>
              <a:t>Установка MySQL.</a:t>
            </a:r>
            <a:endParaRPr sz="1600">
              <a:solidFill>
                <a:srgbClr val="2C2D30"/>
              </a:solidFill>
            </a:endParaRPr>
          </a:p>
          <a:p>
            <a:pPr indent="-330200" lvl="0" marL="45720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rgbClr val="2C2D30"/>
              </a:buClr>
              <a:buSzPts val="1600"/>
              <a:buAutoNum type="arabicPeriod"/>
            </a:pPr>
            <a:r>
              <a:rPr lang="ru" sz="1600">
                <a:solidFill>
                  <a:srgbClr val="2C2D30"/>
                </a:solidFill>
              </a:rPr>
              <a:t>Настройка MySQL.</a:t>
            </a:r>
            <a:endParaRPr sz="1600">
              <a:solidFill>
                <a:srgbClr val="2C2D30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rgbClr val="2C2D30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000"/>
              </a:spcBef>
              <a:spcAft>
                <a:spcPts val="1000"/>
              </a:spcAft>
              <a:buNone/>
            </a:pPr>
            <a:r>
              <a:rPr lang="ru" sz="1600">
                <a:solidFill>
                  <a:srgbClr val="2C2D30"/>
                </a:solidFill>
              </a:rPr>
              <a:t>К концу урока мы научимся уверенно устанавливать и настраивать </a:t>
            </a:r>
            <a:r>
              <a:rPr lang="ru" sz="1600">
                <a:solidFill>
                  <a:srgbClr val="2C2D30"/>
                </a:solidFill>
              </a:rPr>
              <a:t>MySQL.</a:t>
            </a:r>
            <a:endParaRPr sz="1600">
              <a:solidFill>
                <a:schemeClr val="dk2"/>
              </a:solidFill>
            </a:endParaRPr>
          </a:p>
        </p:txBody>
      </p:sp>
      <p:sp>
        <p:nvSpPr>
          <p:cNvPr id="90" name="Google Shape;90;p14"/>
          <p:cNvSpPr/>
          <p:nvPr/>
        </p:nvSpPr>
        <p:spPr>
          <a:xfrm>
            <a:off x="-799801" y="1714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1" name="Google Shape;91;p14"/>
          <p:cNvSpPr/>
          <p:nvPr/>
        </p:nvSpPr>
        <p:spPr>
          <a:xfrm>
            <a:off x="-799801" y="22860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2" name="Google Shape;92;p14"/>
          <p:cNvSpPr/>
          <p:nvPr/>
        </p:nvSpPr>
        <p:spPr>
          <a:xfrm>
            <a:off x="-799801" y="2857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3" name="Google Shape;93;p14"/>
          <p:cNvSpPr/>
          <p:nvPr/>
        </p:nvSpPr>
        <p:spPr>
          <a:xfrm>
            <a:off x="-799801" y="34290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4" name="Google Shape;94;p14"/>
          <p:cNvSpPr/>
          <p:nvPr/>
        </p:nvSpPr>
        <p:spPr>
          <a:xfrm>
            <a:off x="-799801" y="40005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5" name="Google Shape;95;p14"/>
          <p:cNvSpPr/>
          <p:nvPr/>
        </p:nvSpPr>
        <p:spPr>
          <a:xfrm>
            <a:off x="-799801" y="4572009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   </a:t>
            </a:r>
            <a:endParaRPr/>
          </a:p>
        </p:txBody>
      </p:sp>
      <p:sp>
        <p:nvSpPr>
          <p:cNvPr id="96" name="Google Shape;96;p14"/>
          <p:cNvSpPr/>
          <p:nvPr/>
        </p:nvSpPr>
        <p:spPr>
          <a:xfrm>
            <a:off x="-799801" y="11430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7" name="Google Shape;97;p14"/>
          <p:cNvSpPr/>
          <p:nvPr/>
        </p:nvSpPr>
        <p:spPr>
          <a:xfrm>
            <a:off x="-799801" y="5715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8" name="Google Shape;98;p14"/>
          <p:cNvSpPr/>
          <p:nvPr/>
        </p:nvSpPr>
        <p:spPr>
          <a:xfrm>
            <a:off x="-799801" y="-12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9" name="Google Shape;99;p14"/>
          <p:cNvSpPr/>
          <p:nvPr/>
        </p:nvSpPr>
        <p:spPr>
          <a:xfrm>
            <a:off x="2399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0" name="Google Shape;100;p14"/>
          <p:cNvSpPr/>
          <p:nvPr/>
        </p:nvSpPr>
        <p:spPr>
          <a:xfrm>
            <a:off x="573599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1" name="Google Shape;101;p14"/>
          <p:cNvSpPr/>
          <p:nvPr/>
        </p:nvSpPr>
        <p:spPr>
          <a:xfrm>
            <a:off x="11447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2" name="Google Shape;102;p14"/>
          <p:cNvSpPr/>
          <p:nvPr/>
        </p:nvSpPr>
        <p:spPr>
          <a:xfrm>
            <a:off x="17159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3" name="Google Shape;103;p14"/>
          <p:cNvSpPr/>
          <p:nvPr/>
        </p:nvSpPr>
        <p:spPr>
          <a:xfrm>
            <a:off x="22871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4" name="Google Shape;104;p14"/>
          <p:cNvSpPr/>
          <p:nvPr/>
        </p:nvSpPr>
        <p:spPr>
          <a:xfrm>
            <a:off x="28583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5" name="Google Shape;105;p14"/>
          <p:cNvSpPr/>
          <p:nvPr/>
        </p:nvSpPr>
        <p:spPr>
          <a:xfrm>
            <a:off x="34295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6" name="Google Shape;106;p14"/>
          <p:cNvSpPr/>
          <p:nvPr/>
        </p:nvSpPr>
        <p:spPr>
          <a:xfrm>
            <a:off x="40007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7" name="Google Shape;107;p14"/>
          <p:cNvSpPr/>
          <p:nvPr/>
        </p:nvSpPr>
        <p:spPr>
          <a:xfrm>
            <a:off x="45719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8" name="Google Shape;108;p14"/>
          <p:cNvSpPr/>
          <p:nvPr/>
        </p:nvSpPr>
        <p:spPr>
          <a:xfrm>
            <a:off x="51431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9" name="Google Shape;109;p14"/>
          <p:cNvSpPr/>
          <p:nvPr/>
        </p:nvSpPr>
        <p:spPr>
          <a:xfrm>
            <a:off x="57143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0" name="Google Shape;110;p14"/>
          <p:cNvSpPr/>
          <p:nvPr/>
        </p:nvSpPr>
        <p:spPr>
          <a:xfrm>
            <a:off x="62855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1" name="Google Shape;111;p14"/>
          <p:cNvSpPr/>
          <p:nvPr/>
        </p:nvSpPr>
        <p:spPr>
          <a:xfrm>
            <a:off x="6856798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2" name="Google Shape;112;p14"/>
          <p:cNvSpPr/>
          <p:nvPr/>
        </p:nvSpPr>
        <p:spPr>
          <a:xfrm>
            <a:off x="7427998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3" name="Google Shape;113;p14"/>
          <p:cNvSpPr/>
          <p:nvPr/>
        </p:nvSpPr>
        <p:spPr>
          <a:xfrm>
            <a:off x="7999198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4" name="Google Shape;114;p14"/>
          <p:cNvSpPr/>
          <p:nvPr/>
        </p:nvSpPr>
        <p:spPr>
          <a:xfrm>
            <a:off x="8570398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5" name="Google Shape;115;p14"/>
          <p:cNvSpPr/>
          <p:nvPr/>
        </p:nvSpPr>
        <p:spPr>
          <a:xfrm>
            <a:off x="571173" y="4572011"/>
            <a:ext cx="571200" cy="5715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descr="loading-logo.png" id="116" name="Google Shape;116;p14"/>
          <p:cNvPicPr preferRelativeResize="0"/>
          <p:nvPr/>
        </p:nvPicPr>
        <p:blipFill rotWithShape="1">
          <a:blip r:embed="rId3">
            <a:alphaModFix/>
          </a:blip>
          <a:srcRect b="-14482" l="-19008" r="-19036" t="-14482"/>
          <a:stretch/>
        </p:blipFill>
        <p:spPr>
          <a:xfrm>
            <a:off x="571175" y="4572000"/>
            <a:ext cx="571200" cy="571500"/>
          </a:xfrm>
          <a:prstGeom prst="rect">
            <a:avLst/>
          </a:prstGeom>
          <a:noFill/>
          <a:ln>
            <a:noFill/>
          </a:ln>
        </p:spPr>
      </p:pic>
      <p:sp>
        <p:nvSpPr>
          <p:cNvPr id="117" name="Google Shape;117;p14"/>
          <p:cNvSpPr/>
          <p:nvPr/>
        </p:nvSpPr>
        <p:spPr>
          <a:xfrm>
            <a:off x="571175" y="0"/>
            <a:ext cx="571200" cy="1902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noFill/>
      </p:bgPr>
    </p:bg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15"/>
          <p:cNvSpPr txBox="1"/>
          <p:nvPr>
            <p:ph type="ctrTitle"/>
          </p:nvPr>
        </p:nvSpPr>
        <p:spPr>
          <a:xfrm>
            <a:off x="1142400" y="571500"/>
            <a:ext cx="6856800" cy="4000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" sz="3200">
                <a:solidFill>
                  <a:srgbClr val="4C5D6E"/>
                </a:solidFill>
              </a:rPr>
              <a:t>MySQL (практика установки и настройки)</a:t>
            </a:r>
            <a:endParaRPr sz="3200">
              <a:solidFill>
                <a:srgbClr val="4C5D6E"/>
              </a:solidFill>
            </a:endParaRPr>
          </a:p>
        </p:txBody>
      </p:sp>
      <p:sp>
        <p:nvSpPr>
          <p:cNvPr id="123" name="Google Shape;123;p15"/>
          <p:cNvSpPr/>
          <p:nvPr/>
        </p:nvSpPr>
        <p:spPr>
          <a:xfrm>
            <a:off x="-799801" y="1714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4" name="Google Shape;124;p15"/>
          <p:cNvSpPr/>
          <p:nvPr/>
        </p:nvSpPr>
        <p:spPr>
          <a:xfrm>
            <a:off x="-799801" y="22860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5" name="Google Shape;125;p15"/>
          <p:cNvSpPr/>
          <p:nvPr/>
        </p:nvSpPr>
        <p:spPr>
          <a:xfrm>
            <a:off x="-799801" y="2857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6" name="Google Shape;126;p15"/>
          <p:cNvSpPr/>
          <p:nvPr/>
        </p:nvSpPr>
        <p:spPr>
          <a:xfrm>
            <a:off x="-799801" y="34290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7" name="Google Shape;127;p15"/>
          <p:cNvSpPr/>
          <p:nvPr/>
        </p:nvSpPr>
        <p:spPr>
          <a:xfrm>
            <a:off x="-799801" y="40005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8" name="Google Shape;128;p15"/>
          <p:cNvSpPr/>
          <p:nvPr/>
        </p:nvSpPr>
        <p:spPr>
          <a:xfrm>
            <a:off x="-799801" y="4572009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   </a:t>
            </a:r>
            <a:endParaRPr/>
          </a:p>
        </p:txBody>
      </p:sp>
      <p:sp>
        <p:nvSpPr>
          <p:cNvPr id="129" name="Google Shape;129;p15"/>
          <p:cNvSpPr/>
          <p:nvPr/>
        </p:nvSpPr>
        <p:spPr>
          <a:xfrm>
            <a:off x="-799801" y="11430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0" name="Google Shape;130;p15"/>
          <p:cNvSpPr/>
          <p:nvPr/>
        </p:nvSpPr>
        <p:spPr>
          <a:xfrm>
            <a:off x="-799801" y="5715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1" name="Google Shape;131;p15"/>
          <p:cNvSpPr/>
          <p:nvPr/>
        </p:nvSpPr>
        <p:spPr>
          <a:xfrm>
            <a:off x="-799801" y="-12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2" name="Google Shape;132;p15"/>
          <p:cNvSpPr/>
          <p:nvPr/>
        </p:nvSpPr>
        <p:spPr>
          <a:xfrm>
            <a:off x="2399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3" name="Google Shape;133;p15"/>
          <p:cNvSpPr/>
          <p:nvPr/>
        </p:nvSpPr>
        <p:spPr>
          <a:xfrm>
            <a:off x="573599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4" name="Google Shape;134;p15"/>
          <p:cNvSpPr/>
          <p:nvPr/>
        </p:nvSpPr>
        <p:spPr>
          <a:xfrm>
            <a:off x="11447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5" name="Google Shape;135;p15"/>
          <p:cNvSpPr/>
          <p:nvPr/>
        </p:nvSpPr>
        <p:spPr>
          <a:xfrm>
            <a:off x="17159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6" name="Google Shape;136;p15"/>
          <p:cNvSpPr/>
          <p:nvPr/>
        </p:nvSpPr>
        <p:spPr>
          <a:xfrm>
            <a:off x="22871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7" name="Google Shape;137;p15"/>
          <p:cNvSpPr/>
          <p:nvPr/>
        </p:nvSpPr>
        <p:spPr>
          <a:xfrm>
            <a:off x="28583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8" name="Google Shape;138;p15"/>
          <p:cNvSpPr/>
          <p:nvPr/>
        </p:nvSpPr>
        <p:spPr>
          <a:xfrm>
            <a:off x="34295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9" name="Google Shape;139;p15"/>
          <p:cNvSpPr/>
          <p:nvPr/>
        </p:nvSpPr>
        <p:spPr>
          <a:xfrm>
            <a:off x="40007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0" name="Google Shape;140;p15"/>
          <p:cNvSpPr/>
          <p:nvPr/>
        </p:nvSpPr>
        <p:spPr>
          <a:xfrm>
            <a:off x="45719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1" name="Google Shape;141;p15"/>
          <p:cNvSpPr/>
          <p:nvPr/>
        </p:nvSpPr>
        <p:spPr>
          <a:xfrm>
            <a:off x="51431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2" name="Google Shape;142;p15"/>
          <p:cNvSpPr/>
          <p:nvPr/>
        </p:nvSpPr>
        <p:spPr>
          <a:xfrm>
            <a:off x="57143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3" name="Google Shape;143;p15"/>
          <p:cNvSpPr/>
          <p:nvPr/>
        </p:nvSpPr>
        <p:spPr>
          <a:xfrm>
            <a:off x="62855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4" name="Google Shape;144;p15"/>
          <p:cNvSpPr/>
          <p:nvPr/>
        </p:nvSpPr>
        <p:spPr>
          <a:xfrm>
            <a:off x="6856798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5" name="Google Shape;145;p15"/>
          <p:cNvSpPr/>
          <p:nvPr/>
        </p:nvSpPr>
        <p:spPr>
          <a:xfrm>
            <a:off x="7427998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6" name="Google Shape;146;p15"/>
          <p:cNvSpPr/>
          <p:nvPr/>
        </p:nvSpPr>
        <p:spPr>
          <a:xfrm>
            <a:off x="7999198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7" name="Google Shape;147;p15"/>
          <p:cNvSpPr/>
          <p:nvPr/>
        </p:nvSpPr>
        <p:spPr>
          <a:xfrm>
            <a:off x="8570398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8" name="Google Shape;148;p15"/>
          <p:cNvSpPr/>
          <p:nvPr/>
        </p:nvSpPr>
        <p:spPr>
          <a:xfrm>
            <a:off x="571173" y="4572011"/>
            <a:ext cx="571200" cy="5715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descr="loading-logo.png" id="149" name="Google Shape;149;p15"/>
          <p:cNvPicPr preferRelativeResize="0"/>
          <p:nvPr/>
        </p:nvPicPr>
        <p:blipFill rotWithShape="1">
          <a:blip r:embed="rId3">
            <a:alphaModFix/>
          </a:blip>
          <a:srcRect b="-14482" l="-19008" r="-19036" t="-14482"/>
          <a:stretch/>
        </p:blipFill>
        <p:spPr>
          <a:xfrm>
            <a:off x="571175" y="4572000"/>
            <a:ext cx="571200" cy="571500"/>
          </a:xfrm>
          <a:prstGeom prst="rect">
            <a:avLst/>
          </a:prstGeom>
          <a:noFill/>
          <a:ln>
            <a:noFill/>
          </a:ln>
        </p:spPr>
      </p:pic>
      <p:sp>
        <p:nvSpPr>
          <p:cNvPr id="150" name="Google Shape;150;p15"/>
          <p:cNvSpPr/>
          <p:nvPr/>
        </p:nvSpPr>
        <p:spPr>
          <a:xfrm>
            <a:off x="571175" y="0"/>
            <a:ext cx="571200" cy="1902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noFill/>
      </p:bgPr>
    </p:bg>
    <p:spTree>
      <p:nvGrpSpPr>
        <p:cNvPr id="154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p16"/>
          <p:cNvSpPr/>
          <p:nvPr/>
        </p:nvSpPr>
        <p:spPr>
          <a:xfrm>
            <a:off x="11447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6" name="Google Shape;156;p16"/>
          <p:cNvSpPr/>
          <p:nvPr/>
        </p:nvSpPr>
        <p:spPr>
          <a:xfrm>
            <a:off x="17159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7" name="Google Shape;157;p16"/>
          <p:cNvSpPr/>
          <p:nvPr/>
        </p:nvSpPr>
        <p:spPr>
          <a:xfrm>
            <a:off x="22871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8" name="Google Shape;158;p16"/>
          <p:cNvSpPr/>
          <p:nvPr/>
        </p:nvSpPr>
        <p:spPr>
          <a:xfrm>
            <a:off x="28583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9" name="Google Shape;159;p16"/>
          <p:cNvSpPr/>
          <p:nvPr/>
        </p:nvSpPr>
        <p:spPr>
          <a:xfrm>
            <a:off x="34295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0" name="Google Shape;160;p16"/>
          <p:cNvSpPr/>
          <p:nvPr/>
        </p:nvSpPr>
        <p:spPr>
          <a:xfrm>
            <a:off x="40007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1" name="Google Shape;161;p16"/>
          <p:cNvSpPr/>
          <p:nvPr/>
        </p:nvSpPr>
        <p:spPr>
          <a:xfrm>
            <a:off x="45719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2" name="Google Shape;162;p16"/>
          <p:cNvSpPr/>
          <p:nvPr/>
        </p:nvSpPr>
        <p:spPr>
          <a:xfrm>
            <a:off x="57143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3" name="Google Shape;163;p16"/>
          <p:cNvSpPr/>
          <p:nvPr/>
        </p:nvSpPr>
        <p:spPr>
          <a:xfrm>
            <a:off x="2399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4" name="Google Shape;164;p16"/>
          <p:cNvSpPr/>
          <p:nvPr/>
        </p:nvSpPr>
        <p:spPr>
          <a:xfrm>
            <a:off x="62855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5" name="Google Shape;165;p16"/>
          <p:cNvSpPr/>
          <p:nvPr/>
        </p:nvSpPr>
        <p:spPr>
          <a:xfrm>
            <a:off x="6856798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6" name="Google Shape;166;p16"/>
          <p:cNvSpPr/>
          <p:nvPr/>
        </p:nvSpPr>
        <p:spPr>
          <a:xfrm>
            <a:off x="7427998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7" name="Google Shape;167;p16"/>
          <p:cNvSpPr/>
          <p:nvPr/>
        </p:nvSpPr>
        <p:spPr>
          <a:xfrm>
            <a:off x="7999198" y="-800175"/>
            <a:ext cx="571200" cy="571500"/>
          </a:xfrm>
          <a:prstGeom prst="rect">
            <a:avLst/>
          </a:prstGeom>
          <a:noFill/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8" name="Google Shape;168;p16"/>
          <p:cNvSpPr/>
          <p:nvPr/>
        </p:nvSpPr>
        <p:spPr>
          <a:xfrm>
            <a:off x="8570398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9" name="Google Shape;169;p16"/>
          <p:cNvSpPr/>
          <p:nvPr/>
        </p:nvSpPr>
        <p:spPr>
          <a:xfrm>
            <a:off x="5735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0" name="Google Shape;170;p16"/>
          <p:cNvSpPr/>
          <p:nvPr/>
        </p:nvSpPr>
        <p:spPr>
          <a:xfrm>
            <a:off x="51431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1" name="Google Shape;171;p16"/>
          <p:cNvSpPr/>
          <p:nvPr/>
        </p:nvSpPr>
        <p:spPr>
          <a:xfrm>
            <a:off x="9368848" y="1714460"/>
            <a:ext cx="571200" cy="571500"/>
          </a:xfrm>
          <a:prstGeom prst="rect">
            <a:avLst/>
          </a:prstGeom>
          <a:noFill/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2" name="Google Shape;172;p16"/>
          <p:cNvSpPr/>
          <p:nvPr/>
        </p:nvSpPr>
        <p:spPr>
          <a:xfrm>
            <a:off x="9368848" y="2285960"/>
            <a:ext cx="571200" cy="571500"/>
          </a:xfrm>
          <a:prstGeom prst="rect">
            <a:avLst/>
          </a:prstGeom>
          <a:noFill/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3" name="Google Shape;173;p16"/>
          <p:cNvSpPr/>
          <p:nvPr/>
        </p:nvSpPr>
        <p:spPr>
          <a:xfrm>
            <a:off x="9368848" y="2857460"/>
            <a:ext cx="571200" cy="571500"/>
          </a:xfrm>
          <a:prstGeom prst="rect">
            <a:avLst/>
          </a:prstGeom>
          <a:noFill/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4" name="Google Shape;174;p16"/>
          <p:cNvSpPr/>
          <p:nvPr/>
        </p:nvSpPr>
        <p:spPr>
          <a:xfrm>
            <a:off x="9368848" y="3428959"/>
            <a:ext cx="571200" cy="571500"/>
          </a:xfrm>
          <a:prstGeom prst="rect">
            <a:avLst/>
          </a:prstGeom>
          <a:noFill/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5" name="Google Shape;175;p16"/>
          <p:cNvSpPr/>
          <p:nvPr/>
        </p:nvSpPr>
        <p:spPr>
          <a:xfrm>
            <a:off x="9368848" y="4000459"/>
            <a:ext cx="571200" cy="571500"/>
          </a:xfrm>
          <a:prstGeom prst="rect">
            <a:avLst/>
          </a:prstGeom>
          <a:noFill/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6" name="Google Shape;176;p16"/>
          <p:cNvSpPr/>
          <p:nvPr/>
        </p:nvSpPr>
        <p:spPr>
          <a:xfrm>
            <a:off x="9368848" y="4571959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   </a:t>
            </a:r>
            <a:endParaRPr/>
          </a:p>
        </p:txBody>
      </p:sp>
      <p:sp>
        <p:nvSpPr>
          <p:cNvPr id="177" name="Google Shape;177;p16"/>
          <p:cNvSpPr/>
          <p:nvPr/>
        </p:nvSpPr>
        <p:spPr>
          <a:xfrm>
            <a:off x="9368848" y="1142961"/>
            <a:ext cx="571200" cy="571500"/>
          </a:xfrm>
          <a:prstGeom prst="rect">
            <a:avLst/>
          </a:prstGeom>
          <a:noFill/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8" name="Google Shape;178;p16"/>
          <p:cNvSpPr/>
          <p:nvPr/>
        </p:nvSpPr>
        <p:spPr>
          <a:xfrm>
            <a:off x="9368848" y="571461"/>
            <a:ext cx="571200" cy="571500"/>
          </a:xfrm>
          <a:prstGeom prst="rect">
            <a:avLst/>
          </a:prstGeom>
          <a:noFill/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9" name="Google Shape;179;p16"/>
          <p:cNvSpPr/>
          <p:nvPr/>
        </p:nvSpPr>
        <p:spPr>
          <a:xfrm>
            <a:off x="9368848" y="-62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0" name="Google Shape;180;p16"/>
          <p:cNvSpPr/>
          <p:nvPr/>
        </p:nvSpPr>
        <p:spPr>
          <a:xfrm>
            <a:off x="571173" y="4572011"/>
            <a:ext cx="571200" cy="5715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descr="loading-logo.png" id="181" name="Google Shape;181;p16"/>
          <p:cNvPicPr preferRelativeResize="0"/>
          <p:nvPr/>
        </p:nvPicPr>
        <p:blipFill rotWithShape="1">
          <a:blip r:embed="rId3">
            <a:alphaModFix/>
          </a:blip>
          <a:srcRect b="-14482" l="-19008" r="-19036" t="-14482"/>
          <a:stretch/>
        </p:blipFill>
        <p:spPr>
          <a:xfrm>
            <a:off x="571175" y="4572000"/>
            <a:ext cx="571200" cy="571500"/>
          </a:xfrm>
          <a:prstGeom prst="rect">
            <a:avLst/>
          </a:prstGeom>
          <a:noFill/>
          <a:ln>
            <a:noFill/>
          </a:ln>
        </p:spPr>
      </p:pic>
      <p:sp>
        <p:nvSpPr>
          <p:cNvPr id="182" name="Google Shape;182;p16"/>
          <p:cNvSpPr/>
          <p:nvPr/>
        </p:nvSpPr>
        <p:spPr>
          <a:xfrm>
            <a:off x="571175" y="0"/>
            <a:ext cx="571200" cy="1902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183" name="Google Shape;183;p1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52400" y="342600"/>
            <a:ext cx="8839201" cy="391935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87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Google Shape;188;p17"/>
          <p:cNvSpPr txBox="1"/>
          <p:nvPr>
            <p:ph type="ctrTitle"/>
          </p:nvPr>
        </p:nvSpPr>
        <p:spPr>
          <a:xfrm>
            <a:off x="311700" y="744575"/>
            <a:ext cx="8520600" cy="79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15000"/>
              </a:lnSpc>
              <a:spcBef>
                <a:spcPts val="1000"/>
              </a:spcBef>
              <a:spcAft>
                <a:spcPts val="600"/>
              </a:spcAft>
              <a:buNone/>
            </a:pPr>
            <a:r>
              <a:rPr b="1" lang="ru" sz="3600">
                <a:solidFill>
                  <a:srgbClr val="4D5D6D"/>
                </a:solidFill>
              </a:rPr>
              <a:t>Практическое задание</a:t>
            </a:r>
            <a:endParaRPr/>
          </a:p>
        </p:txBody>
      </p:sp>
      <p:sp>
        <p:nvSpPr>
          <p:cNvPr id="189" name="Google Shape;189;p17"/>
          <p:cNvSpPr txBox="1"/>
          <p:nvPr>
            <p:ph idx="1" type="subTitle"/>
          </p:nvPr>
        </p:nvSpPr>
        <p:spPr>
          <a:xfrm>
            <a:off x="967725" y="2213825"/>
            <a:ext cx="7171800" cy="1413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30200" lvl="0" marL="457200" rtl="0" algn="just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rgbClr val="2C2D30"/>
              </a:buClr>
              <a:buSzPts val="1600"/>
              <a:buAutoNum type="arabicPeriod"/>
            </a:pPr>
            <a:r>
              <a:rPr lang="ru" sz="1600">
                <a:solidFill>
                  <a:srgbClr val="2C2D30"/>
                </a:solidFill>
              </a:rPr>
              <a:t>Установить MySQL.</a:t>
            </a:r>
            <a:endParaRPr sz="1600">
              <a:solidFill>
                <a:srgbClr val="2C2D30"/>
              </a:solidFill>
            </a:endParaRPr>
          </a:p>
          <a:p>
            <a:pPr indent="-330200" lvl="0" marL="457200" rtl="0" algn="just">
              <a:lnSpc>
                <a:spcPct val="114000"/>
              </a:lnSpc>
              <a:spcBef>
                <a:spcPts val="1000"/>
              </a:spcBef>
              <a:spcAft>
                <a:spcPts val="0"/>
              </a:spcAft>
              <a:buClr>
                <a:srgbClr val="2C2D30"/>
              </a:buClr>
              <a:buSzPts val="1600"/>
              <a:buAutoNum type="arabicPeriod"/>
            </a:pPr>
            <a:r>
              <a:rPr lang="ru" sz="1600">
                <a:solidFill>
                  <a:srgbClr val="2C2D30"/>
                </a:solidFill>
              </a:rPr>
              <a:t>Создать несложную таблицу, вручную выполнить бэкапирование, удалить таблицу, восстановить из бэкапа.</a:t>
            </a:r>
            <a:endParaRPr sz="1600">
              <a:solidFill>
                <a:srgbClr val="2C2D30"/>
              </a:solidFill>
            </a:endParaRPr>
          </a:p>
          <a:p>
            <a:pPr indent="-330200" lvl="0" marL="457200" rtl="0" algn="just">
              <a:lnSpc>
                <a:spcPct val="114000"/>
              </a:lnSpc>
              <a:spcBef>
                <a:spcPts val="1000"/>
              </a:spcBef>
              <a:spcAft>
                <a:spcPts val="1000"/>
              </a:spcAft>
              <a:buClr>
                <a:srgbClr val="2C2D30"/>
              </a:buClr>
              <a:buSzPts val="1600"/>
              <a:buAutoNum type="arabicPeriod"/>
            </a:pPr>
            <a:r>
              <a:rPr lang="ru" sz="1600">
                <a:solidFill>
                  <a:srgbClr val="2C2D30"/>
                </a:solidFill>
              </a:rPr>
              <a:t>* Настроить репликацию.</a:t>
            </a:r>
            <a:endParaRPr sz="160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noFill/>
      </p:bgPr>
    </p:bg>
    <p:spTree>
      <p:nvGrpSpPr>
        <p:cNvPr id="193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Google Shape;194;p18"/>
          <p:cNvSpPr txBox="1"/>
          <p:nvPr>
            <p:ph type="ctrTitle"/>
          </p:nvPr>
        </p:nvSpPr>
        <p:spPr>
          <a:xfrm>
            <a:off x="1142400" y="571500"/>
            <a:ext cx="6856800" cy="4000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" sz="3200">
                <a:solidFill>
                  <a:srgbClr val="4C5D6E"/>
                </a:solidFill>
              </a:rPr>
              <a:t>Вопросы участников</a:t>
            </a:r>
            <a:endParaRPr sz="3200">
              <a:solidFill>
                <a:srgbClr val="4C5D6E"/>
              </a:solidFill>
            </a:endParaRPr>
          </a:p>
        </p:txBody>
      </p:sp>
      <p:sp>
        <p:nvSpPr>
          <p:cNvPr id="195" name="Google Shape;195;p18"/>
          <p:cNvSpPr/>
          <p:nvPr/>
        </p:nvSpPr>
        <p:spPr>
          <a:xfrm>
            <a:off x="-799801" y="1714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6" name="Google Shape;196;p18"/>
          <p:cNvSpPr/>
          <p:nvPr/>
        </p:nvSpPr>
        <p:spPr>
          <a:xfrm>
            <a:off x="-799801" y="22860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7" name="Google Shape;197;p18"/>
          <p:cNvSpPr/>
          <p:nvPr/>
        </p:nvSpPr>
        <p:spPr>
          <a:xfrm>
            <a:off x="-799801" y="2857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8" name="Google Shape;198;p18"/>
          <p:cNvSpPr/>
          <p:nvPr/>
        </p:nvSpPr>
        <p:spPr>
          <a:xfrm>
            <a:off x="-799801" y="34290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9" name="Google Shape;199;p18"/>
          <p:cNvSpPr/>
          <p:nvPr/>
        </p:nvSpPr>
        <p:spPr>
          <a:xfrm>
            <a:off x="-799801" y="40005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0" name="Google Shape;200;p18"/>
          <p:cNvSpPr/>
          <p:nvPr/>
        </p:nvSpPr>
        <p:spPr>
          <a:xfrm>
            <a:off x="-799801" y="4572009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   </a:t>
            </a:r>
            <a:endParaRPr/>
          </a:p>
        </p:txBody>
      </p:sp>
      <p:sp>
        <p:nvSpPr>
          <p:cNvPr id="201" name="Google Shape;201;p18"/>
          <p:cNvSpPr/>
          <p:nvPr/>
        </p:nvSpPr>
        <p:spPr>
          <a:xfrm>
            <a:off x="-799801" y="11430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2" name="Google Shape;202;p18"/>
          <p:cNvSpPr/>
          <p:nvPr/>
        </p:nvSpPr>
        <p:spPr>
          <a:xfrm>
            <a:off x="-799801" y="5715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3" name="Google Shape;203;p18"/>
          <p:cNvSpPr/>
          <p:nvPr/>
        </p:nvSpPr>
        <p:spPr>
          <a:xfrm>
            <a:off x="-799801" y="-12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4" name="Google Shape;204;p18"/>
          <p:cNvSpPr/>
          <p:nvPr/>
        </p:nvSpPr>
        <p:spPr>
          <a:xfrm>
            <a:off x="2399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5" name="Google Shape;205;p18"/>
          <p:cNvSpPr/>
          <p:nvPr/>
        </p:nvSpPr>
        <p:spPr>
          <a:xfrm>
            <a:off x="573599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6" name="Google Shape;206;p18"/>
          <p:cNvSpPr/>
          <p:nvPr/>
        </p:nvSpPr>
        <p:spPr>
          <a:xfrm>
            <a:off x="11447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7" name="Google Shape;207;p18"/>
          <p:cNvSpPr/>
          <p:nvPr/>
        </p:nvSpPr>
        <p:spPr>
          <a:xfrm>
            <a:off x="17159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8" name="Google Shape;208;p18"/>
          <p:cNvSpPr/>
          <p:nvPr/>
        </p:nvSpPr>
        <p:spPr>
          <a:xfrm>
            <a:off x="22871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9" name="Google Shape;209;p18"/>
          <p:cNvSpPr/>
          <p:nvPr/>
        </p:nvSpPr>
        <p:spPr>
          <a:xfrm>
            <a:off x="28583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0" name="Google Shape;210;p18"/>
          <p:cNvSpPr/>
          <p:nvPr/>
        </p:nvSpPr>
        <p:spPr>
          <a:xfrm>
            <a:off x="34295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1" name="Google Shape;211;p18"/>
          <p:cNvSpPr/>
          <p:nvPr/>
        </p:nvSpPr>
        <p:spPr>
          <a:xfrm>
            <a:off x="40007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2" name="Google Shape;212;p18"/>
          <p:cNvSpPr/>
          <p:nvPr/>
        </p:nvSpPr>
        <p:spPr>
          <a:xfrm>
            <a:off x="45719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3" name="Google Shape;213;p18"/>
          <p:cNvSpPr/>
          <p:nvPr/>
        </p:nvSpPr>
        <p:spPr>
          <a:xfrm>
            <a:off x="51431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4" name="Google Shape;214;p18"/>
          <p:cNvSpPr/>
          <p:nvPr/>
        </p:nvSpPr>
        <p:spPr>
          <a:xfrm>
            <a:off x="57143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5" name="Google Shape;215;p18"/>
          <p:cNvSpPr/>
          <p:nvPr/>
        </p:nvSpPr>
        <p:spPr>
          <a:xfrm>
            <a:off x="62855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6" name="Google Shape;216;p18"/>
          <p:cNvSpPr/>
          <p:nvPr/>
        </p:nvSpPr>
        <p:spPr>
          <a:xfrm>
            <a:off x="6856798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7" name="Google Shape;217;p18"/>
          <p:cNvSpPr/>
          <p:nvPr/>
        </p:nvSpPr>
        <p:spPr>
          <a:xfrm>
            <a:off x="7427998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8" name="Google Shape;218;p18"/>
          <p:cNvSpPr/>
          <p:nvPr/>
        </p:nvSpPr>
        <p:spPr>
          <a:xfrm>
            <a:off x="7999198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9" name="Google Shape;219;p18"/>
          <p:cNvSpPr/>
          <p:nvPr/>
        </p:nvSpPr>
        <p:spPr>
          <a:xfrm>
            <a:off x="8570398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0" name="Google Shape;220;p18"/>
          <p:cNvSpPr/>
          <p:nvPr/>
        </p:nvSpPr>
        <p:spPr>
          <a:xfrm>
            <a:off x="571173" y="4572011"/>
            <a:ext cx="571200" cy="5715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descr="loading-logo.png" id="221" name="Google Shape;221;p18"/>
          <p:cNvPicPr preferRelativeResize="0"/>
          <p:nvPr/>
        </p:nvPicPr>
        <p:blipFill rotWithShape="1">
          <a:blip r:embed="rId3">
            <a:alphaModFix/>
          </a:blip>
          <a:srcRect b="-14482" l="-19008" r="-19036" t="-14482"/>
          <a:stretch/>
        </p:blipFill>
        <p:spPr>
          <a:xfrm>
            <a:off x="571175" y="4572000"/>
            <a:ext cx="571200" cy="571500"/>
          </a:xfrm>
          <a:prstGeom prst="rect">
            <a:avLst/>
          </a:prstGeom>
          <a:noFill/>
          <a:ln>
            <a:noFill/>
          </a:ln>
        </p:spPr>
      </p:pic>
      <p:sp>
        <p:nvSpPr>
          <p:cNvPr id="222" name="Google Shape;222;p18"/>
          <p:cNvSpPr/>
          <p:nvPr/>
        </p:nvSpPr>
        <p:spPr>
          <a:xfrm>
            <a:off x="571175" y="0"/>
            <a:ext cx="571200" cy="1902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