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ff3214be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f3214be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3dea5d5742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dea5d574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00">
                <a:solidFill>
                  <a:srgbClr val="252525"/>
                </a:solidFill>
                <a:highlight>
                  <a:srgbClr val="FFFFFF"/>
                </a:highlight>
              </a:rPr>
              <a:t>Протокол TKIP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3fb7cd64cb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fb7cd64cb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ru" sz="1000">
                <a:solidFill>
                  <a:srgbClr val="252525"/>
                </a:solidFill>
              </a:rPr>
              <a:t>Принятый в 2004 году стандарт 802.11i во многом сходен с WPA , однако обеспечивает более высокий уровень ИБ. Протокол 802.11i использует в качестве основного более надежный протокол CCMP (Counter – Mode CBC MAC Protocol) на базе блочного шифра стандарта AES (Advanced Encryption Standard). Протокол CCMP выполняет правила, по которым производит шифрование блочный протокол AES (подобно тому, что протокол TKIP использует протокол шифрования RC4 в WPA) [75].</a:t>
            </a:r>
            <a:endParaRPr sz="1000">
              <a:solidFill>
                <a:srgbClr val="252525"/>
              </a:solidFill>
            </a:endParaRPr>
          </a:p>
          <a:p>
            <a:pPr indent="0" lvl="0" marL="0" rtl="0" algn="l">
              <a:lnSpc>
                <a:spcPct val="115000"/>
              </a:lnSpc>
              <a:spcBef>
                <a:spcPts val="600"/>
              </a:spcBef>
              <a:spcAft>
                <a:spcPts val="600"/>
              </a:spcAft>
              <a:buNone/>
            </a:pPr>
            <a:r>
              <a:rPr lang="ru" sz="1000">
                <a:solidFill>
                  <a:srgbClr val="252525"/>
                </a:solidFill>
              </a:rPr>
              <a:t>Для работы по стандарту 802.11i создается иерархия ключей. После аутентификации беспроводного клиента сервер аутентификации и беспроводный клиент создают общий мастер ключ МК. Затем МК создает обновляемый мастер ключ РТК длиной 256 бит. Для каждой сессии пары «клиент и точка доступа» создают новый ключ РМК, который предназначен для усиления защиты канала доступа и создания набора ключей РТК. РТК состоит из трех ключей: ключа целостности сообщений, ключа шифрования и ключа однонаправленной связи между беспроводным клиентом и точкой доступа.</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3fb7cd64cb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fb7cd64cb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600"/>
              </a:spcAft>
              <a:buNone/>
            </a:pPr>
            <a:r>
              <a:t/>
            </a:r>
            <a:endParaRPr sz="1000">
              <a:solidFill>
                <a:srgbClr val="252525"/>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3fb7cd64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fb7cd64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Airbase-ng - утилита предназначена для конфигурирования и тонкой настройки точки доступа. Зная параметры некоей действующей точки, возможно подменить её, используя эту утилиту.</a:t>
            </a:r>
            <a:endParaRPr sz="1000">
              <a:solidFill>
                <a:srgbClr val="2C2D30"/>
              </a:solidFill>
            </a:endParaRPr>
          </a:p>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Aircrack-ng - утилита предназначена для словарной атаки на протоколы безопасности точек доступа.</a:t>
            </a:r>
            <a:endParaRPr sz="1000">
              <a:solidFill>
                <a:srgbClr val="2C2D30"/>
              </a:solidFill>
            </a:endParaRPr>
          </a:p>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Airdecap-ng - утилита для чтения *.pcap файлов дампов соединений.</a:t>
            </a:r>
            <a:endParaRPr sz="1000">
              <a:solidFill>
                <a:srgbClr val="2C2D30"/>
              </a:solidFill>
            </a:endParaRPr>
          </a:p>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Aireplay-ng - утилита для инъекций Wi-Fi пакетов в существующее соединение. Например, можно от имени точки доступа отправить пакет о разрыве соединения клиенту с целью последующего его соединения и ловли хендшейка (набора данных, отправляемых точкой доступа и клиентом в момент соединения)</a:t>
            </a:r>
            <a:endParaRPr sz="1000">
              <a:solidFill>
                <a:srgbClr val="2C2D30"/>
              </a:solidFill>
            </a:endParaRPr>
          </a:p>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Airmon-ng - утилита переводит плату в режим обнаружения сетей и клиентов.</a:t>
            </a:r>
            <a:endParaRPr sz="1000">
              <a:solidFill>
                <a:srgbClr val="2C2D30"/>
              </a:solidFill>
            </a:endParaRPr>
          </a:p>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Airodump-ng - Утилита для сканирования пространства на предмет беспроводных сетей и устройств и записи данных обмена сетевой платы (снятия дампа) с возможностью записи файлов дампа в различных форматах. Есть таблица соответствия MAC - производитель.</a:t>
            </a:r>
            <a:endParaRPr sz="1000">
              <a:solidFill>
                <a:srgbClr val="2C2D30"/>
              </a:solidFill>
            </a:endParaRPr>
          </a:p>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Airolib-ng - утилита для создания и (или) манипулирования базами данных, содержащих библиотеки хешей, способна работать с файлами cowpatty</a:t>
            </a:r>
            <a:endParaRPr sz="1000">
              <a:solidFill>
                <a:srgbClr val="2C2D30"/>
              </a:solidFill>
            </a:endParaRPr>
          </a:p>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Airserv-ng - утилита, позволяющая настроить сетевую карту для работы с беспроводными приложениями (открыть порт для прослушивания).</a:t>
            </a:r>
            <a:endParaRPr sz="1000">
              <a:solidFill>
                <a:srgbClr val="2C2D30"/>
              </a:solidFill>
            </a:endParaRPr>
          </a:p>
          <a:p>
            <a:pPr indent="0" lvl="0" marL="0" rtl="0" algn="l">
              <a:lnSpc>
                <a:spcPct val="115000"/>
              </a:lnSpc>
              <a:spcBef>
                <a:spcPts val="1000"/>
              </a:spcBef>
              <a:spcAft>
                <a:spcPts val="0"/>
              </a:spcAft>
              <a:buClr>
                <a:schemeClr val="dk1"/>
              </a:buClr>
              <a:buSzPts val="1100"/>
              <a:buFont typeface="Arial"/>
              <a:buNone/>
            </a:pPr>
            <a:r>
              <a:rPr lang="ru" sz="1000">
                <a:solidFill>
                  <a:srgbClr val="2C2D30"/>
                </a:solidFill>
              </a:rPr>
              <a:t>Airtun-ng - утилита, позволяющая создать виртуальный туннель для организации инъекции пакетов в соединение.</a:t>
            </a:r>
            <a:endParaRPr sz="1000">
              <a:solidFill>
                <a:srgbClr val="2C2D30"/>
              </a:solidFill>
            </a:endParaRPr>
          </a:p>
          <a:p>
            <a:pPr indent="0" lvl="0" marL="0" rtl="0" algn="just">
              <a:lnSpc>
                <a:spcPct val="171428"/>
              </a:lnSpc>
              <a:spcBef>
                <a:spcPts val="1000"/>
              </a:spcBef>
              <a:spcAft>
                <a:spcPts val="1300"/>
              </a:spcAft>
              <a:buNone/>
            </a:pPr>
            <a:r>
              <a:rPr lang="ru" sz="1000">
                <a:solidFill>
                  <a:srgbClr val="2C2D30"/>
                </a:solidFill>
              </a:rPr>
              <a:t>Кроме перечисленных утилит семейства Air есть ряд вспомогательных утилит, позволяющих генерировать словари, радужные таблицы, проводить атаки по ним (напр. Cowpatty и т.д.) но в целях нашего урока нет повышения производительности перебора паролей, поэтому рассматривать их мы не будем</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3fb7cd64cb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fb7cd64cb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600"/>
              </a:spcAft>
              <a:buNone/>
            </a:pPr>
            <a:r>
              <a:rPr lang="ru" sz="1000">
                <a:solidFill>
                  <a:srgbClr val="252525"/>
                </a:solidFill>
              </a:rPr>
              <a:t>По методе</a:t>
            </a:r>
            <a:endParaRPr sz="1000">
              <a:solidFill>
                <a:srgbClr val="252525"/>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g3fb7cd64cb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fb7cd64cb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g3fb7cd64cb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3fb7cd64cb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g3fb7cd64cb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3fb7cd64cb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g3fa1889b0f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3fa1889b0f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3fb7cd64c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fb7cd64c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fb7cd64cb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fb7cd64cb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Про частоты, про главы, про качественные переходы...</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3dea5d57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dea5d57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Открыть стандарт и пройтись по оглавлению: частоты, организация, коммутация, аутентификация...</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3fb7cd64cb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fb7cd64cb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000"/>
              </a:spcBef>
              <a:spcAft>
                <a:spcPts val="0"/>
              </a:spcAft>
              <a:buClr>
                <a:schemeClr val="dk1"/>
              </a:buClr>
              <a:buSzPts val="1100"/>
              <a:buFont typeface="Arial"/>
              <a:buNone/>
            </a:pPr>
            <a:r>
              <a:rPr lang="ru">
                <a:solidFill>
                  <a:schemeClr val="dk1"/>
                </a:solidFill>
              </a:rPr>
              <a:t>Существует несколько устаревших видов настроек аутентификации, которые нельзя назвать безопасными и которые по неизвестным причинам до сих пор поддерживаются производителями сетевого оборудования. Открытые сети без шифрования - название говорит само за себя. Такие настройки применяются в общественных местах. Устройства в такой сети аутентифицированы по умолчанию. WEP шифрование основано на алгоритме RC4. Множество возможных атак на этот алгоритм достаточно велико и будет сегодня рассмотрено</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3dea5d574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dea5d574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Шифрование WEP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3dea5d574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dea5d574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Расшифровка WEP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3fb7cd64cb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fb7cd64cb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3fb7cd64cb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fb7cd64cb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42375" y="1714450"/>
            <a:ext cx="6854400" cy="2857500"/>
          </a:xfrm>
          <a:prstGeom prst="rect">
            <a:avLst/>
          </a:prstGeom>
          <a:noFill/>
          <a:ln>
            <a:noFill/>
          </a:ln>
        </p:spPr>
        <p:txBody>
          <a:bodyPr anchorCtr="0" anchor="ctr" bIns="91425" lIns="91425" spcFirstLastPara="1" rIns="91425" wrap="square" tIns="91425">
            <a:noAutofit/>
          </a:bodyPr>
          <a:lstStyle>
            <a:lvl1pPr lvl="0">
              <a:lnSpc>
                <a:spcPct val="115000"/>
              </a:lnSpc>
              <a:spcBef>
                <a:spcPts val="0"/>
              </a:spcBef>
              <a:spcAft>
                <a:spcPts val="0"/>
              </a:spcAft>
              <a:buClr>
                <a:schemeClr val="dk2"/>
              </a:buClr>
              <a:buSzPts val="1800"/>
              <a:buAutoNum type="arabicPeriod"/>
              <a:defRPr sz="1600"/>
            </a:lvl1pPr>
            <a:lvl2pPr lvl="1" algn="ctr">
              <a:spcBef>
                <a:spcPts val="1000"/>
              </a:spcBef>
              <a:spcAft>
                <a:spcPts val="0"/>
              </a:spcAft>
              <a:buClr>
                <a:schemeClr val="dk2"/>
              </a:buClr>
              <a:buSzPts val="1400"/>
              <a:buAutoNum type="alphaLcPeriod"/>
              <a:defRPr sz="5200"/>
            </a:lvl2pPr>
            <a:lvl3pPr lvl="2" algn="ctr">
              <a:spcBef>
                <a:spcPts val="0"/>
              </a:spcBef>
              <a:spcAft>
                <a:spcPts val="0"/>
              </a:spcAft>
              <a:buClr>
                <a:schemeClr val="dk2"/>
              </a:buClr>
              <a:buSzPts val="1400"/>
              <a:buAutoNum type="romanLcPeriod"/>
              <a:defRPr sz="5200"/>
            </a:lvl3pPr>
            <a:lvl4pPr lvl="3" algn="ctr">
              <a:spcBef>
                <a:spcPts val="0"/>
              </a:spcBef>
              <a:spcAft>
                <a:spcPts val="0"/>
              </a:spcAft>
              <a:buClr>
                <a:schemeClr val="dk2"/>
              </a:buClr>
              <a:buSzPts val="1400"/>
              <a:buAutoNum type="arabicPeriod"/>
              <a:defRPr sz="5200"/>
            </a:lvl4pPr>
            <a:lvl5pPr lvl="4" algn="ctr">
              <a:spcBef>
                <a:spcPts val="0"/>
              </a:spcBef>
              <a:spcAft>
                <a:spcPts val="0"/>
              </a:spcAft>
              <a:buClr>
                <a:schemeClr val="dk2"/>
              </a:buClr>
              <a:buSzPts val="1400"/>
              <a:buAutoNum type="alphaLcPeriod"/>
              <a:defRPr sz="5200"/>
            </a:lvl5pPr>
            <a:lvl6pPr lvl="5" algn="ctr">
              <a:spcBef>
                <a:spcPts val="0"/>
              </a:spcBef>
              <a:spcAft>
                <a:spcPts val="0"/>
              </a:spcAft>
              <a:buClr>
                <a:schemeClr val="dk2"/>
              </a:buClr>
              <a:buSzPts val="1400"/>
              <a:buAutoNum type="romanLcPeriod"/>
              <a:defRPr sz="5200"/>
            </a:lvl6pPr>
            <a:lvl7pPr lvl="6" algn="ctr">
              <a:spcBef>
                <a:spcPts val="0"/>
              </a:spcBef>
              <a:spcAft>
                <a:spcPts val="0"/>
              </a:spcAft>
              <a:buClr>
                <a:schemeClr val="dk2"/>
              </a:buClr>
              <a:buSzPts val="1400"/>
              <a:buAutoNum type="arabicPeriod"/>
              <a:defRPr sz="5200"/>
            </a:lvl7pPr>
            <a:lvl8pPr lvl="7" algn="ctr">
              <a:spcBef>
                <a:spcPts val="0"/>
              </a:spcBef>
              <a:spcAft>
                <a:spcPts val="0"/>
              </a:spcAft>
              <a:buClr>
                <a:schemeClr val="dk2"/>
              </a:buClr>
              <a:buSzPts val="1400"/>
              <a:buAutoNum type="alphaLcPeriod"/>
              <a:defRPr sz="5200"/>
            </a:lvl8pPr>
            <a:lvl9pPr lvl="8" algn="ctr">
              <a:spcBef>
                <a:spcPts val="0"/>
              </a:spcBef>
              <a:spcAft>
                <a:spcPts val="0"/>
              </a:spcAft>
              <a:buClr>
                <a:schemeClr val="dk2"/>
              </a:buClr>
              <a:buSzPts val="1400"/>
              <a:buAutoNum type="romanLcPeriod"/>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p14:dur="400">
        <p:fade thruBlk="1"/>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p14:dur="400">
        <p:fade thruBlk="1"/>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bluetooth.org/docman/handlers/downloaddoc.ashx?doc_id=229737" TargetMode="External"/><Relationship Id="rId4" Type="http://schemas.openxmlformats.org/officeDocument/2006/relationships/hyperlink" Target="http://www.protocols.ru/WP/rfc4204/" TargetMode="External"/><Relationship Id="rId5" Type="http://schemas.openxmlformats.org/officeDocument/2006/relationships/hyperlink" Target="http://www.protocols.ru/WP/rfc4204/" TargetMode="External"/><Relationship Id="rId6" Type="http://schemas.openxmlformats.org/officeDocument/2006/relationships/hyperlink" Target="http://www.faqs.org/rfcs/rfc4201.html" TargetMode="External"/><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9EDF4"/>
        </a:solid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3429300" y="1714500"/>
            <a:ext cx="51387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lang="ru" sz="4000">
                <a:solidFill>
                  <a:srgbClr val="4C5D6E"/>
                </a:solidFill>
              </a:rPr>
              <a:t>Безопасность и уязвимость Wi-Fi</a:t>
            </a:r>
            <a:endParaRPr sz="4000">
              <a:solidFill>
                <a:srgbClr val="4C5D6E"/>
              </a:solidFill>
              <a:latin typeface="Arial"/>
              <a:ea typeface="Arial"/>
              <a:cs typeface="Arial"/>
              <a:sym typeface="Arial"/>
            </a:endParaRPr>
          </a:p>
        </p:txBody>
      </p:sp>
      <p:sp>
        <p:nvSpPr>
          <p:cNvPr id="100" name="Google Shape;100;p25"/>
          <p:cNvSpPr txBox="1"/>
          <p:nvPr>
            <p:ph type="ctrTitle"/>
          </p:nvPr>
        </p:nvSpPr>
        <p:spPr>
          <a:xfrm>
            <a:off x="3429325" y="3428950"/>
            <a:ext cx="4567500" cy="1143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ru">
                <a:solidFill>
                  <a:srgbClr val="BDC2CA"/>
                </a:solidFill>
              </a:rPr>
              <a:t>Принцип действия атак на соединения и защита от них.</a:t>
            </a:r>
            <a:endParaRPr>
              <a:solidFill>
                <a:srgbClr val="BDC2CA"/>
              </a:solidFill>
            </a:endParaRPr>
          </a:p>
        </p:txBody>
      </p:sp>
      <p:sp>
        <p:nvSpPr>
          <p:cNvPr id="101" name="Google Shape;101;p25"/>
          <p:cNvSpPr txBox="1"/>
          <p:nvPr>
            <p:ph type="ctrTitle"/>
          </p:nvPr>
        </p:nvSpPr>
        <p:spPr>
          <a:xfrm>
            <a:off x="3429300" y="571450"/>
            <a:ext cx="4567500" cy="57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ru">
                <a:solidFill>
                  <a:srgbClr val="BDC2CA"/>
                </a:solidFill>
              </a:rPr>
              <a:t>Сетевая безопасность</a:t>
            </a:r>
            <a:endParaRPr sz="1600">
              <a:solidFill>
                <a:srgbClr val="BDC2CA"/>
              </a:solidFill>
            </a:endParaRPr>
          </a:p>
        </p:txBody>
      </p:sp>
      <p:sp>
        <p:nvSpPr>
          <p:cNvPr id="102" name="Google Shape;102;p25"/>
          <p:cNvSpPr/>
          <p:nvPr/>
        </p:nvSpPr>
        <p:spPr>
          <a:xfrm>
            <a:off x="-7998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5"/>
          <p:cNvSpPr/>
          <p:nvPr/>
        </p:nvSpPr>
        <p:spPr>
          <a:xfrm>
            <a:off x="-7998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7998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7998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5"/>
          <p:cNvSpPr/>
          <p:nvPr/>
        </p:nvSpPr>
        <p:spPr>
          <a:xfrm>
            <a:off x="-7998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5"/>
          <p:cNvSpPr/>
          <p:nvPr/>
        </p:nvSpPr>
        <p:spPr>
          <a:xfrm>
            <a:off x="-7998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108" name="Google Shape;108;p25"/>
          <p:cNvSpPr/>
          <p:nvPr/>
        </p:nvSpPr>
        <p:spPr>
          <a:xfrm>
            <a:off x="-7998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5"/>
          <p:cNvSpPr/>
          <p:nvPr/>
        </p:nvSpPr>
        <p:spPr>
          <a:xfrm>
            <a:off x="-7998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5"/>
          <p:cNvSpPr/>
          <p:nvPr/>
        </p:nvSpPr>
        <p:spPr>
          <a:xfrm>
            <a:off x="-7998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5"/>
          <p:cNvSpPr/>
          <p:nvPr/>
        </p:nvSpPr>
        <p:spPr>
          <a:xfrm>
            <a:off x="2399" y="-800200"/>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p:nvPr/>
        </p:nvSpPr>
        <p:spPr>
          <a:xfrm>
            <a:off x="573599" y="-800200"/>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5"/>
          <p:cNvSpPr/>
          <p:nvPr/>
        </p:nvSpPr>
        <p:spPr>
          <a:xfrm>
            <a:off x="11447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5"/>
          <p:cNvSpPr/>
          <p:nvPr/>
        </p:nvSpPr>
        <p:spPr>
          <a:xfrm>
            <a:off x="17159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5"/>
          <p:cNvSpPr/>
          <p:nvPr/>
        </p:nvSpPr>
        <p:spPr>
          <a:xfrm>
            <a:off x="22871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p:nvPr/>
        </p:nvSpPr>
        <p:spPr>
          <a:xfrm>
            <a:off x="28583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5"/>
          <p:cNvSpPr/>
          <p:nvPr/>
        </p:nvSpPr>
        <p:spPr>
          <a:xfrm>
            <a:off x="34295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5"/>
          <p:cNvSpPr/>
          <p:nvPr/>
        </p:nvSpPr>
        <p:spPr>
          <a:xfrm>
            <a:off x="40007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5"/>
          <p:cNvSpPr/>
          <p:nvPr/>
        </p:nvSpPr>
        <p:spPr>
          <a:xfrm>
            <a:off x="45719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5"/>
          <p:cNvSpPr/>
          <p:nvPr/>
        </p:nvSpPr>
        <p:spPr>
          <a:xfrm>
            <a:off x="51431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5"/>
          <p:cNvSpPr/>
          <p:nvPr/>
        </p:nvSpPr>
        <p:spPr>
          <a:xfrm>
            <a:off x="57143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5"/>
          <p:cNvSpPr/>
          <p:nvPr/>
        </p:nvSpPr>
        <p:spPr>
          <a:xfrm>
            <a:off x="6285599"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p:nvPr/>
        </p:nvSpPr>
        <p:spPr>
          <a:xfrm>
            <a:off x="6856798"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5"/>
          <p:cNvSpPr/>
          <p:nvPr/>
        </p:nvSpPr>
        <p:spPr>
          <a:xfrm>
            <a:off x="7427998" y="-80020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5"/>
          <p:cNvSpPr/>
          <p:nvPr/>
        </p:nvSpPr>
        <p:spPr>
          <a:xfrm>
            <a:off x="7999198" y="-800200"/>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5"/>
          <p:cNvSpPr/>
          <p:nvPr/>
        </p:nvSpPr>
        <p:spPr>
          <a:xfrm>
            <a:off x="8570398" y="-800200"/>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txBox="1"/>
          <p:nvPr>
            <p:ph type="ctrTitle"/>
          </p:nvPr>
        </p:nvSpPr>
        <p:spPr>
          <a:xfrm>
            <a:off x="3427200" y="1143000"/>
            <a:ext cx="45675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ru" sz="2000">
                <a:solidFill>
                  <a:srgbClr val="4C5D6E"/>
                </a:solidFill>
              </a:rPr>
              <a:t>Урок 6</a:t>
            </a:r>
            <a:endParaRPr b="1" sz="2000">
              <a:solidFill>
                <a:srgbClr val="4C5D6E"/>
              </a:solidFill>
              <a:latin typeface="Arial"/>
              <a:ea typeface="Arial"/>
              <a:cs typeface="Arial"/>
              <a:sym typeface="Arial"/>
            </a:endParaRPr>
          </a:p>
        </p:txBody>
      </p:sp>
      <p:pic>
        <p:nvPicPr>
          <p:cNvPr id="128" name="Google Shape;128;p25"/>
          <p:cNvPicPr preferRelativeResize="0"/>
          <p:nvPr/>
        </p:nvPicPr>
        <p:blipFill>
          <a:blip r:embed="rId3">
            <a:alphaModFix/>
          </a:blip>
          <a:stretch>
            <a:fillRect/>
          </a:stretch>
        </p:blipFill>
        <p:spPr>
          <a:xfrm>
            <a:off x="487475" y="810100"/>
            <a:ext cx="2876550" cy="2876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01" name="Shape 401"/>
        <p:cNvGrpSpPr/>
        <p:nvPr/>
      </p:nvGrpSpPr>
      <p:grpSpPr>
        <a:xfrm>
          <a:off x="0" y="0"/>
          <a:ext cx="0" cy="0"/>
          <a:chOff x="0" y="0"/>
          <a:chExt cx="0" cy="0"/>
        </a:xfrm>
      </p:grpSpPr>
      <p:sp>
        <p:nvSpPr>
          <p:cNvPr id="402" name="Google Shape;402;p34"/>
          <p:cNvSpPr/>
          <p:nvPr/>
        </p:nvSpPr>
        <p:spPr>
          <a:xfrm>
            <a:off x="-7998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4"/>
          <p:cNvSpPr/>
          <p:nvPr/>
        </p:nvSpPr>
        <p:spPr>
          <a:xfrm>
            <a:off x="-7998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4"/>
          <p:cNvSpPr/>
          <p:nvPr/>
        </p:nvSpPr>
        <p:spPr>
          <a:xfrm>
            <a:off x="-7998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4"/>
          <p:cNvSpPr/>
          <p:nvPr/>
        </p:nvSpPr>
        <p:spPr>
          <a:xfrm>
            <a:off x="-7998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4"/>
          <p:cNvSpPr/>
          <p:nvPr/>
        </p:nvSpPr>
        <p:spPr>
          <a:xfrm>
            <a:off x="-7998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
          <p:cNvSpPr/>
          <p:nvPr/>
        </p:nvSpPr>
        <p:spPr>
          <a:xfrm>
            <a:off x="-7998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408" name="Google Shape;408;p34"/>
          <p:cNvSpPr/>
          <p:nvPr/>
        </p:nvSpPr>
        <p:spPr>
          <a:xfrm>
            <a:off x="-7998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4"/>
          <p:cNvSpPr/>
          <p:nvPr/>
        </p:nvSpPr>
        <p:spPr>
          <a:xfrm>
            <a:off x="-7998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4"/>
          <p:cNvSpPr/>
          <p:nvPr/>
        </p:nvSpPr>
        <p:spPr>
          <a:xfrm>
            <a:off x="-7998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4"/>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4"/>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4"/>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4"/>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4"/>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4"/>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4"/>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4"/>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4"/>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4"/>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4"/>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4"/>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4"/>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4"/>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4"/>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428" name="Google Shape;428;p34"/>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429" name="Google Shape;429;p34"/>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0" name="Google Shape;430;p34"/>
          <p:cNvPicPr preferRelativeResize="0"/>
          <p:nvPr/>
        </p:nvPicPr>
        <p:blipFill>
          <a:blip r:embed="rId4">
            <a:alphaModFix/>
          </a:blip>
          <a:stretch>
            <a:fillRect/>
          </a:stretch>
        </p:blipFill>
        <p:spPr>
          <a:xfrm>
            <a:off x="1144800" y="753362"/>
            <a:ext cx="6854400" cy="3636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34" name="Shape 434"/>
        <p:cNvGrpSpPr/>
        <p:nvPr/>
      </p:nvGrpSpPr>
      <p:grpSpPr>
        <a:xfrm>
          <a:off x="0" y="0"/>
          <a:ext cx="0" cy="0"/>
          <a:chOff x="0" y="0"/>
          <a:chExt cx="0" cy="0"/>
        </a:xfrm>
      </p:grpSpPr>
      <p:pic>
        <p:nvPicPr>
          <p:cNvPr id="435" name="Google Shape;435;p35"/>
          <p:cNvPicPr preferRelativeResize="0"/>
          <p:nvPr/>
        </p:nvPicPr>
        <p:blipFill rotWithShape="1">
          <a:blip r:embed="rId3">
            <a:alphaModFix/>
          </a:blip>
          <a:srcRect b="0" l="9868" r="46405" t="19646"/>
          <a:stretch/>
        </p:blipFill>
        <p:spPr>
          <a:xfrm>
            <a:off x="2400" y="-50"/>
            <a:ext cx="3998400" cy="5331201"/>
          </a:xfrm>
          <a:prstGeom prst="rect">
            <a:avLst/>
          </a:prstGeom>
          <a:noFill/>
          <a:ln>
            <a:noFill/>
          </a:ln>
        </p:spPr>
      </p:pic>
      <p:sp>
        <p:nvSpPr>
          <p:cNvPr id="436" name="Google Shape;436;p35"/>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5"/>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5"/>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5"/>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5"/>
          <p:cNvSpPr/>
          <p:nvPr/>
        </p:nvSpPr>
        <p:spPr>
          <a:xfrm>
            <a:off x="2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5"/>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5"/>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5"/>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5"/>
          <p:cNvSpPr/>
          <p:nvPr/>
        </p:nvSpPr>
        <p:spPr>
          <a:xfrm>
            <a:off x="40007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5"/>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5"/>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5"/>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5"/>
          <p:cNvSpPr/>
          <p:nvPr/>
        </p:nvSpPr>
        <p:spPr>
          <a:xfrm>
            <a:off x="7999198" y="-800175"/>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5"/>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5"/>
          <p:cNvSpPr/>
          <p:nvPr/>
        </p:nvSpPr>
        <p:spPr>
          <a:xfrm>
            <a:off x="573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5"/>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5"/>
          <p:cNvSpPr/>
          <p:nvPr/>
        </p:nvSpPr>
        <p:spPr>
          <a:xfrm>
            <a:off x="9368848" y="1714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5"/>
          <p:cNvSpPr/>
          <p:nvPr/>
        </p:nvSpPr>
        <p:spPr>
          <a:xfrm>
            <a:off x="9368848" y="22859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5"/>
          <p:cNvSpPr/>
          <p:nvPr/>
        </p:nvSpPr>
        <p:spPr>
          <a:xfrm>
            <a:off x="9368848" y="2857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5"/>
          <p:cNvSpPr/>
          <p:nvPr/>
        </p:nvSpPr>
        <p:spPr>
          <a:xfrm>
            <a:off x="9368848" y="34289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5"/>
          <p:cNvSpPr/>
          <p:nvPr/>
        </p:nvSpPr>
        <p:spPr>
          <a:xfrm>
            <a:off x="9368848" y="40004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5"/>
          <p:cNvSpPr/>
          <p:nvPr/>
        </p:nvSpPr>
        <p:spPr>
          <a:xfrm>
            <a:off x="9368848" y="457195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458" name="Google Shape;458;p35"/>
          <p:cNvSpPr/>
          <p:nvPr/>
        </p:nvSpPr>
        <p:spPr>
          <a:xfrm>
            <a:off x="9368848" y="11429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5"/>
          <p:cNvSpPr/>
          <p:nvPr/>
        </p:nvSpPr>
        <p:spPr>
          <a:xfrm>
            <a:off x="9368848" y="5714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5"/>
          <p:cNvSpPr/>
          <p:nvPr/>
        </p:nvSpPr>
        <p:spPr>
          <a:xfrm>
            <a:off x="9368848" y="-6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5"/>
          <p:cNvSpPr txBox="1"/>
          <p:nvPr>
            <p:ph type="ctrTitle"/>
          </p:nvPr>
        </p:nvSpPr>
        <p:spPr>
          <a:xfrm>
            <a:off x="4572000" y="571450"/>
            <a:ext cx="3998400" cy="400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2400">
                <a:solidFill>
                  <a:srgbClr val="4C5D6E"/>
                </a:solidFill>
              </a:rPr>
              <a:t>Протокол безопасности        IEEE 802.77i</a:t>
            </a:r>
            <a:endParaRPr sz="2400">
              <a:solidFill>
                <a:srgbClr val="4C5D6E"/>
              </a:solidFill>
            </a:endParaRPr>
          </a:p>
        </p:txBody>
      </p:sp>
      <p:sp>
        <p:nvSpPr>
          <p:cNvPr id="462" name="Google Shape;462;p35"/>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463" name="Google Shape;463;p35"/>
          <p:cNvPicPr preferRelativeResize="0"/>
          <p:nvPr/>
        </p:nvPicPr>
        <p:blipFill rotWithShape="1">
          <a:blip r:embed="rId4">
            <a:alphaModFix/>
          </a:blip>
          <a:srcRect b="-14482" l="-19008" r="-19036" t="-14482"/>
          <a:stretch/>
        </p:blipFill>
        <p:spPr>
          <a:xfrm>
            <a:off x="571175" y="4572000"/>
            <a:ext cx="571200" cy="571500"/>
          </a:xfrm>
          <a:prstGeom prst="rect">
            <a:avLst/>
          </a:prstGeom>
          <a:noFill/>
          <a:ln>
            <a:noFill/>
          </a:ln>
        </p:spPr>
      </p:pic>
      <p:sp>
        <p:nvSpPr>
          <p:cNvPr id="464" name="Google Shape;464;p35"/>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68" name="Shape 468"/>
        <p:cNvGrpSpPr/>
        <p:nvPr/>
      </p:nvGrpSpPr>
      <p:grpSpPr>
        <a:xfrm>
          <a:off x="0" y="0"/>
          <a:ext cx="0" cy="0"/>
          <a:chOff x="0" y="0"/>
          <a:chExt cx="0" cy="0"/>
        </a:xfrm>
      </p:grpSpPr>
      <p:pic>
        <p:nvPicPr>
          <p:cNvPr id="469" name="Google Shape;469;p36"/>
          <p:cNvPicPr preferRelativeResize="0"/>
          <p:nvPr/>
        </p:nvPicPr>
        <p:blipFill rotWithShape="1">
          <a:blip r:embed="rId3">
            <a:alphaModFix/>
          </a:blip>
          <a:srcRect b="-423" l="57496" r="10589" t="-433"/>
          <a:stretch/>
        </p:blipFill>
        <p:spPr>
          <a:xfrm>
            <a:off x="2400" y="-50"/>
            <a:ext cx="3998400" cy="5331200"/>
          </a:xfrm>
          <a:prstGeom prst="rect">
            <a:avLst/>
          </a:prstGeom>
          <a:noFill/>
          <a:ln>
            <a:noFill/>
          </a:ln>
        </p:spPr>
      </p:pic>
      <p:sp>
        <p:nvSpPr>
          <p:cNvPr id="470" name="Google Shape;470;p36"/>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6"/>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6"/>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6"/>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6"/>
          <p:cNvSpPr/>
          <p:nvPr/>
        </p:nvSpPr>
        <p:spPr>
          <a:xfrm>
            <a:off x="2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6"/>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6"/>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6"/>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6"/>
          <p:cNvSpPr/>
          <p:nvPr/>
        </p:nvSpPr>
        <p:spPr>
          <a:xfrm>
            <a:off x="40007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6"/>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6"/>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6"/>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6"/>
          <p:cNvSpPr/>
          <p:nvPr/>
        </p:nvSpPr>
        <p:spPr>
          <a:xfrm>
            <a:off x="7999198" y="-800175"/>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6"/>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6"/>
          <p:cNvSpPr/>
          <p:nvPr/>
        </p:nvSpPr>
        <p:spPr>
          <a:xfrm>
            <a:off x="573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6"/>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6"/>
          <p:cNvSpPr/>
          <p:nvPr/>
        </p:nvSpPr>
        <p:spPr>
          <a:xfrm>
            <a:off x="9368848" y="1714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6"/>
          <p:cNvSpPr/>
          <p:nvPr/>
        </p:nvSpPr>
        <p:spPr>
          <a:xfrm>
            <a:off x="9368848" y="22859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6"/>
          <p:cNvSpPr/>
          <p:nvPr/>
        </p:nvSpPr>
        <p:spPr>
          <a:xfrm>
            <a:off x="9368848" y="2857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6"/>
          <p:cNvSpPr/>
          <p:nvPr/>
        </p:nvSpPr>
        <p:spPr>
          <a:xfrm>
            <a:off x="9368848" y="34289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6"/>
          <p:cNvSpPr/>
          <p:nvPr/>
        </p:nvSpPr>
        <p:spPr>
          <a:xfrm>
            <a:off x="9368848" y="40004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6"/>
          <p:cNvSpPr/>
          <p:nvPr/>
        </p:nvSpPr>
        <p:spPr>
          <a:xfrm>
            <a:off x="9368848" y="457195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492" name="Google Shape;492;p36"/>
          <p:cNvSpPr/>
          <p:nvPr/>
        </p:nvSpPr>
        <p:spPr>
          <a:xfrm>
            <a:off x="9368848" y="11429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6"/>
          <p:cNvSpPr/>
          <p:nvPr/>
        </p:nvSpPr>
        <p:spPr>
          <a:xfrm>
            <a:off x="9368848" y="5714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6"/>
          <p:cNvSpPr/>
          <p:nvPr/>
        </p:nvSpPr>
        <p:spPr>
          <a:xfrm>
            <a:off x="9368848" y="-6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6"/>
          <p:cNvSpPr txBox="1"/>
          <p:nvPr>
            <p:ph type="ctrTitle"/>
          </p:nvPr>
        </p:nvSpPr>
        <p:spPr>
          <a:xfrm>
            <a:off x="4572000" y="571450"/>
            <a:ext cx="3998400" cy="400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2400">
                <a:solidFill>
                  <a:srgbClr val="4C5D6E"/>
                </a:solidFill>
              </a:rPr>
              <a:t>Приложения для Wi-Fi</a:t>
            </a:r>
            <a:endParaRPr sz="2400">
              <a:solidFill>
                <a:srgbClr val="4C5D6E"/>
              </a:solidFill>
            </a:endParaRPr>
          </a:p>
        </p:txBody>
      </p:sp>
      <p:sp>
        <p:nvSpPr>
          <p:cNvPr id="496" name="Google Shape;496;p36"/>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497" name="Google Shape;497;p36"/>
          <p:cNvPicPr preferRelativeResize="0"/>
          <p:nvPr/>
        </p:nvPicPr>
        <p:blipFill rotWithShape="1">
          <a:blip r:embed="rId4">
            <a:alphaModFix/>
          </a:blip>
          <a:srcRect b="-14482" l="-19008" r="-19036" t="-14482"/>
          <a:stretch/>
        </p:blipFill>
        <p:spPr>
          <a:xfrm>
            <a:off x="571175" y="4572000"/>
            <a:ext cx="571200" cy="571500"/>
          </a:xfrm>
          <a:prstGeom prst="rect">
            <a:avLst/>
          </a:prstGeom>
          <a:noFill/>
          <a:ln>
            <a:noFill/>
          </a:ln>
        </p:spPr>
      </p:pic>
      <p:sp>
        <p:nvSpPr>
          <p:cNvPr id="498" name="Google Shape;498;p36"/>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02" name="Shape 502"/>
        <p:cNvGrpSpPr/>
        <p:nvPr/>
      </p:nvGrpSpPr>
      <p:grpSpPr>
        <a:xfrm>
          <a:off x="0" y="0"/>
          <a:ext cx="0" cy="0"/>
          <a:chOff x="0" y="0"/>
          <a:chExt cx="0" cy="0"/>
        </a:xfrm>
      </p:grpSpPr>
      <p:sp>
        <p:nvSpPr>
          <p:cNvPr id="503" name="Google Shape;503;p37"/>
          <p:cNvSpPr txBox="1"/>
          <p:nvPr>
            <p:ph type="ctrTitle"/>
          </p:nvPr>
        </p:nvSpPr>
        <p:spPr>
          <a:xfrm>
            <a:off x="1142400" y="571500"/>
            <a:ext cx="68544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ru" sz="3200">
                <a:solidFill>
                  <a:srgbClr val="4C5D6E"/>
                </a:solidFill>
              </a:rPr>
              <a:t>Приложения для Wi-Fi</a:t>
            </a:r>
            <a:endParaRPr sz="3200">
              <a:solidFill>
                <a:srgbClr val="4C5D6E"/>
              </a:solidFill>
            </a:endParaRPr>
          </a:p>
        </p:txBody>
      </p:sp>
      <p:sp>
        <p:nvSpPr>
          <p:cNvPr id="504" name="Google Shape;504;p37"/>
          <p:cNvSpPr txBox="1"/>
          <p:nvPr>
            <p:ph type="ctrTitle"/>
          </p:nvPr>
        </p:nvSpPr>
        <p:spPr>
          <a:xfrm>
            <a:off x="1090125" y="1714450"/>
            <a:ext cx="6906600" cy="28575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Clr>
                <a:srgbClr val="2C2D30"/>
              </a:buClr>
              <a:buSzPts val="1600"/>
              <a:buAutoNum type="arabicPeriod"/>
            </a:pPr>
            <a:r>
              <a:rPr lang="ru" sz="1600">
                <a:solidFill>
                  <a:srgbClr val="2C2D30"/>
                </a:solidFill>
              </a:rPr>
              <a:t>Airbase-ng.</a:t>
            </a:r>
            <a:endParaRPr sz="1600">
              <a:solidFill>
                <a:srgbClr val="2C2D30"/>
              </a:solidFill>
            </a:endParaRPr>
          </a:p>
          <a:p>
            <a:pPr indent="-330200" lvl="0" marL="457200" rtl="0" algn="l">
              <a:lnSpc>
                <a:spcPct val="115000"/>
              </a:lnSpc>
              <a:spcBef>
                <a:spcPts val="1000"/>
              </a:spcBef>
              <a:spcAft>
                <a:spcPts val="0"/>
              </a:spcAft>
              <a:buClr>
                <a:srgbClr val="2C2D30"/>
              </a:buClr>
              <a:buSzPts val="1600"/>
              <a:buAutoNum type="arabicPeriod"/>
            </a:pPr>
            <a:r>
              <a:rPr lang="ru" sz="1600">
                <a:solidFill>
                  <a:srgbClr val="2C2D30"/>
                </a:solidFill>
              </a:rPr>
              <a:t>Airmon-ng.</a:t>
            </a:r>
            <a:endParaRPr sz="1600">
              <a:solidFill>
                <a:srgbClr val="2C2D30"/>
              </a:solidFill>
            </a:endParaRPr>
          </a:p>
          <a:p>
            <a:pPr indent="-330200" lvl="0" marL="457200" rtl="0" algn="l">
              <a:lnSpc>
                <a:spcPct val="115000"/>
              </a:lnSpc>
              <a:spcBef>
                <a:spcPts val="1000"/>
              </a:spcBef>
              <a:spcAft>
                <a:spcPts val="0"/>
              </a:spcAft>
              <a:buClr>
                <a:srgbClr val="2C2D30"/>
              </a:buClr>
              <a:buSzPts val="1600"/>
              <a:buAutoNum type="arabicPeriod"/>
            </a:pPr>
            <a:r>
              <a:rPr lang="ru" sz="1600">
                <a:solidFill>
                  <a:srgbClr val="2C2D30"/>
                </a:solidFill>
              </a:rPr>
              <a:t>Aireplay-ng.</a:t>
            </a:r>
            <a:endParaRPr sz="1600">
              <a:solidFill>
                <a:srgbClr val="2C2D30"/>
              </a:solidFill>
            </a:endParaRPr>
          </a:p>
          <a:p>
            <a:pPr indent="-330200" lvl="0" marL="457200" rtl="0" algn="l">
              <a:lnSpc>
                <a:spcPct val="115000"/>
              </a:lnSpc>
              <a:spcBef>
                <a:spcPts val="1000"/>
              </a:spcBef>
              <a:spcAft>
                <a:spcPts val="0"/>
              </a:spcAft>
              <a:buClr>
                <a:srgbClr val="2C2D30"/>
              </a:buClr>
              <a:buSzPts val="1600"/>
              <a:buAutoNum type="arabicPeriod"/>
            </a:pPr>
            <a:r>
              <a:rPr lang="ru" sz="1600">
                <a:solidFill>
                  <a:srgbClr val="2C2D30"/>
                </a:solidFill>
              </a:rPr>
              <a:t>Aircrack-ng.</a:t>
            </a:r>
            <a:endParaRPr sz="1600">
              <a:solidFill>
                <a:srgbClr val="2C2D30"/>
              </a:solidFill>
            </a:endParaRPr>
          </a:p>
          <a:p>
            <a:pPr indent="-330200" lvl="0" marL="457200" rtl="0" algn="l">
              <a:lnSpc>
                <a:spcPct val="115000"/>
              </a:lnSpc>
              <a:spcBef>
                <a:spcPts val="1000"/>
              </a:spcBef>
              <a:spcAft>
                <a:spcPts val="0"/>
              </a:spcAft>
              <a:buClr>
                <a:srgbClr val="2C2D30"/>
              </a:buClr>
              <a:buSzPts val="1600"/>
              <a:buAutoNum type="arabicPeriod"/>
            </a:pPr>
            <a:r>
              <a:rPr lang="ru" sz="1600">
                <a:solidFill>
                  <a:srgbClr val="2C2D30"/>
                </a:solidFill>
              </a:rPr>
              <a:t>Airodump-ng.</a:t>
            </a:r>
            <a:endParaRPr sz="1600">
              <a:solidFill>
                <a:srgbClr val="2C2D30"/>
              </a:solidFill>
            </a:endParaRPr>
          </a:p>
          <a:p>
            <a:pPr indent="-330200" lvl="0" marL="457200" rtl="0" algn="l">
              <a:lnSpc>
                <a:spcPct val="115000"/>
              </a:lnSpc>
              <a:spcBef>
                <a:spcPts val="1000"/>
              </a:spcBef>
              <a:spcAft>
                <a:spcPts val="1000"/>
              </a:spcAft>
              <a:buClr>
                <a:srgbClr val="2C2D30"/>
              </a:buClr>
              <a:buSzPts val="1600"/>
              <a:buAutoNum type="arabicPeriod"/>
            </a:pPr>
            <a:r>
              <a:rPr lang="ru" sz="1600">
                <a:solidFill>
                  <a:srgbClr val="2C2D30"/>
                </a:solidFill>
              </a:rPr>
              <a:t>Airdecap-ng.</a:t>
            </a:r>
            <a:endParaRPr sz="1600">
              <a:solidFill>
                <a:srgbClr val="2C2D30"/>
              </a:solidFill>
            </a:endParaRPr>
          </a:p>
        </p:txBody>
      </p:sp>
      <p:sp>
        <p:nvSpPr>
          <p:cNvPr id="505" name="Google Shape;505;p37"/>
          <p:cNvSpPr/>
          <p:nvPr/>
        </p:nvSpPr>
        <p:spPr>
          <a:xfrm>
            <a:off x="-7998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7"/>
          <p:cNvSpPr/>
          <p:nvPr/>
        </p:nvSpPr>
        <p:spPr>
          <a:xfrm>
            <a:off x="-7998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7"/>
          <p:cNvSpPr/>
          <p:nvPr/>
        </p:nvSpPr>
        <p:spPr>
          <a:xfrm>
            <a:off x="-7998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7"/>
          <p:cNvSpPr/>
          <p:nvPr/>
        </p:nvSpPr>
        <p:spPr>
          <a:xfrm>
            <a:off x="-7998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7"/>
          <p:cNvSpPr/>
          <p:nvPr/>
        </p:nvSpPr>
        <p:spPr>
          <a:xfrm>
            <a:off x="-7998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7"/>
          <p:cNvSpPr/>
          <p:nvPr/>
        </p:nvSpPr>
        <p:spPr>
          <a:xfrm>
            <a:off x="-7998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511" name="Google Shape;511;p37"/>
          <p:cNvSpPr/>
          <p:nvPr/>
        </p:nvSpPr>
        <p:spPr>
          <a:xfrm>
            <a:off x="-7998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7"/>
          <p:cNvSpPr/>
          <p:nvPr/>
        </p:nvSpPr>
        <p:spPr>
          <a:xfrm>
            <a:off x="-7998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7"/>
          <p:cNvSpPr/>
          <p:nvPr/>
        </p:nvSpPr>
        <p:spPr>
          <a:xfrm>
            <a:off x="-7998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7"/>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7"/>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7"/>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7"/>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7"/>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7"/>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7"/>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7"/>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7"/>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7"/>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7"/>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7"/>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7"/>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7"/>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7"/>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7"/>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7"/>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531" name="Google Shape;531;p37"/>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532" name="Google Shape;532;p37"/>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36" name="Shape 536"/>
        <p:cNvGrpSpPr/>
        <p:nvPr/>
      </p:nvGrpSpPr>
      <p:grpSpPr>
        <a:xfrm>
          <a:off x="0" y="0"/>
          <a:ext cx="0" cy="0"/>
          <a:chOff x="0" y="0"/>
          <a:chExt cx="0" cy="0"/>
        </a:xfrm>
      </p:grpSpPr>
      <p:pic>
        <p:nvPicPr>
          <p:cNvPr id="537" name="Google Shape;537;p38"/>
          <p:cNvPicPr preferRelativeResize="0"/>
          <p:nvPr/>
        </p:nvPicPr>
        <p:blipFill rotWithShape="1">
          <a:blip r:embed="rId3">
            <a:alphaModFix/>
          </a:blip>
          <a:srcRect b="0" l="31978" r="8593" t="0"/>
          <a:stretch/>
        </p:blipFill>
        <p:spPr>
          <a:xfrm>
            <a:off x="2400" y="-50"/>
            <a:ext cx="3998400" cy="5331199"/>
          </a:xfrm>
          <a:prstGeom prst="rect">
            <a:avLst/>
          </a:prstGeom>
          <a:noFill/>
          <a:ln>
            <a:noFill/>
          </a:ln>
        </p:spPr>
      </p:pic>
      <p:sp>
        <p:nvSpPr>
          <p:cNvPr id="538" name="Google Shape;538;p38"/>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8"/>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8"/>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8"/>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8"/>
          <p:cNvSpPr/>
          <p:nvPr/>
        </p:nvSpPr>
        <p:spPr>
          <a:xfrm>
            <a:off x="2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8"/>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8"/>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8"/>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8"/>
          <p:cNvSpPr/>
          <p:nvPr/>
        </p:nvSpPr>
        <p:spPr>
          <a:xfrm>
            <a:off x="40007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8"/>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8"/>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8"/>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8"/>
          <p:cNvSpPr/>
          <p:nvPr/>
        </p:nvSpPr>
        <p:spPr>
          <a:xfrm>
            <a:off x="7999198" y="-800175"/>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8"/>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573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8"/>
          <p:cNvSpPr/>
          <p:nvPr/>
        </p:nvSpPr>
        <p:spPr>
          <a:xfrm>
            <a:off x="9368848" y="1714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8"/>
          <p:cNvSpPr/>
          <p:nvPr/>
        </p:nvSpPr>
        <p:spPr>
          <a:xfrm>
            <a:off x="9368848" y="22859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p:nvPr/>
        </p:nvSpPr>
        <p:spPr>
          <a:xfrm>
            <a:off x="9368848" y="2857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8"/>
          <p:cNvSpPr/>
          <p:nvPr/>
        </p:nvSpPr>
        <p:spPr>
          <a:xfrm>
            <a:off x="9368848" y="34289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8"/>
          <p:cNvSpPr/>
          <p:nvPr/>
        </p:nvSpPr>
        <p:spPr>
          <a:xfrm>
            <a:off x="9368848" y="40004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p:nvPr/>
        </p:nvSpPr>
        <p:spPr>
          <a:xfrm>
            <a:off x="9368848" y="457195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560" name="Google Shape;560;p38"/>
          <p:cNvSpPr/>
          <p:nvPr/>
        </p:nvSpPr>
        <p:spPr>
          <a:xfrm>
            <a:off x="9368848" y="11429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8"/>
          <p:cNvSpPr/>
          <p:nvPr/>
        </p:nvSpPr>
        <p:spPr>
          <a:xfrm>
            <a:off x="9368848" y="5714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8"/>
          <p:cNvSpPr/>
          <p:nvPr/>
        </p:nvSpPr>
        <p:spPr>
          <a:xfrm>
            <a:off x="9368848" y="-6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8"/>
          <p:cNvSpPr txBox="1"/>
          <p:nvPr>
            <p:ph type="ctrTitle"/>
          </p:nvPr>
        </p:nvSpPr>
        <p:spPr>
          <a:xfrm>
            <a:off x="4572000" y="571450"/>
            <a:ext cx="3998400" cy="400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2400">
                <a:solidFill>
                  <a:srgbClr val="4C5D6E"/>
                </a:solidFill>
              </a:rPr>
              <a:t>Разведка воздуха</a:t>
            </a:r>
            <a:endParaRPr sz="2400">
              <a:solidFill>
                <a:srgbClr val="4C5D6E"/>
              </a:solidFill>
            </a:endParaRPr>
          </a:p>
          <a:p>
            <a:pPr indent="0" lvl="0" marL="0" rtl="0" algn="l">
              <a:lnSpc>
                <a:spcPct val="115000"/>
              </a:lnSpc>
              <a:spcBef>
                <a:spcPts val="0"/>
              </a:spcBef>
              <a:spcAft>
                <a:spcPts val="0"/>
              </a:spcAft>
              <a:buNone/>
            </a:pPr>
            <a:r>
              <a:rPr lang="ru" sz="1600">
                <a:solidFill>
                  <a:srgbClr val="2C2D30"/>
                </a:solidFill>
              </a:rPr>
              <a:t>Практические вопросы</a:t>
            </a:r>
            <a:endParaRPr sz="2400">
              <a:solidFill>
                <a:srgbClr val="4C5D6E"/>
              </a:solidFill>
            </a:endParaRPr>
          </a:p>
        </p:txBody>
      </p:sp>
      <p:sp>
        <p:nvSpPr>
          <p:cNvPr id="564" name="Google Shape;564;p38"/>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565" name="Google Shape;565;p38"/>
          <p:cNvPicPr preferRelativeResize="0"/>
          <p:nvPr/>
        </p:nvPicPr>
        <p:blipFill rotWithShape="1">
          <a:blip r:embed="rId4">
            <a:alphaModFix/>
          </a:blip>
          <a:srcRect b="-14482" l="-19008" r="-19036" t="-14482"/>
          <a:stretch/>
        </p:blipFill>
        <p:spPr>
          <a:xfrm>
            <a:off x="571175" y="4572000"/>
            <a:ext cx="571200" cy="571500"/>
          </a:xfrm>
          <a:prstGeom prst="rect">
            <a:avLst/>
          </a:prstGeom>
          <a:noFill/>
          <a:ln>
            <a:noFill/>
          </a:ln>
        </p:spPr>
      </p:pic>
      <p:sp>
        <p:nvSpPr>
          <p:cNvPr id="566" name="Google Shape;566;p38"/>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70" name="Shape 570"/>
        <p:cNvGrpSpPr/>
        <p:nvPr/>
      </p:nvGrpSpPr>
      <p:grpSpPr>
        <a:xfrm>
          <a:off x="0" y="0"/>
          <a:ext cx="0" cy="0"/>
          <a:chOff x="0" y="0"/>
          <a:chExt cx="0" cy="0"/>
        </a:xfrm>
      </p:grpSpPr>
      <p:sp>
        <p:nvSpPr>
          <p:cNvPr id="571" name="Google Shape;571;p39"/>
          <p:cNvSpPr txBox="1"/>
          <p:nvPr>
            <p:ph type="ctrTitle"/>
          </p:nvPr>
        </p:nvSpPr>
        <p:spPr>
          <a:xfrm>
            <a:off x="1142400" y="571500"/>
            <a:ext cx="6854400" cy="11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ru" sz="3200">
                <a:solidFill>
                  <a:srgbClr val="4C5D6E"/>
                </a:solidFill>
              </a:rPr>
              <a:t>Полезные ссылки</a:t>
            </a:r>
            <a:endParaRPr sz="3200">
              <a:solidFill>
                <a:srgbClr val="4C5D6E"/>
              </a:solidFill>
            </a:endParaRPr>
          </a:p>
        </p:txBody>
      </p:sp>
      <p:sp>
        <p:nvSpPr>
          <p:cNvPr id="572" name="Google Shape;572;p39"/>
          <p:cNvSpPr txBox="1"/>
          <p:nvPr>
            <p:ph type="ctrTitle"/>
          </p:nvPr>
        </p:nvSpPr>
        <p:spPr>
          <a:xfrm>
            <a:off x="1142400" y="2286000"/>
            <a:ext cx="6854400" cy="22860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Clr>
                <a:srgbClr val="2C2D30"/>
              </a:buClr>
              <a:buSzPts val="1600"/>
              <a:buAutoNum type="arabicPeriod"/>
            </a:pPr>
            <a:r>
              <a:rPr lang="ru" sz="1600" u="sng">
                <a:solidFill>
                  <a:schemeClr val="hlink"/>
                </a:solidFill>
                <a:hlinkClick r:id="rId3"/>
              </a:rPr>
              <a:t>Стандарт Bluetooth</a:t>
            </a:r>
            <a:r>
              <a:rPr lang="ru" sz="1600">
                <a:solidFill>
                  <a:srgbClr val="2C2D30"/>
                </a:solidFill>
              </a:rPr>
              <a:t>.</a:t>
            </a:r>
            <a:endParaRPr sz="1600">
              <a:solidFill>
                <a:srgbClr val="2C2D30"/>
              </a:solidFill>
            </a:endParaRPr>
          </a:p>
          <a:p>
            <a:pPr indent="-330200" lvl="0" marL="457200" rtl="0" algn="l">
              <a:lnSpc>
                <a:spcPct val="115000"/>
              </a:lnSpc>
              <a:spcBef>
                <a:spcPts val="1000"/>
              </a:spcBef>
              <a:spcAft>
                <a:spcPts val="0"/>
              </a:spcAft>
              <a:buClr>
                <a:srgbClr val="2C2D30"/>
              </a:buClr>
              <a:buSzPts val="1600"/>
              <a:buAutoNum type="arabicPeriod"/>
            </a:pPr>
            <a:r>
              <a:rPr lang="ru" sz="1600" u="sng">
                <a:solidFill>
                  <a:schemeClr val="hlink"/>
                </a:solidFill>
                <a:hlinkClick r:id="rId4"/>
              </a:rPr>
              <a:t>Стандарт</a:t>
            </a:r>
            <a:r>
              <a:rPr lang="ru" sz="1600" u="sng">
                <a:solidFill>
                  <a:schemeClr val="hlink"/>
                </a:solidFill>
                <a:hlinkClick r:id="rId5"/>
              </a:rPr>
              <a:t> протокола LMP</a:t>
            </a:r>
            <a:r>
              <a:rPr lang="ru" sz="1600">
                <a:solidFill>
                  <a:srgbClr val="2C2D30"/>
                </a:solidFill>
              </a:rPr>
              <a:t>.</a:t>
            </a:r>
            <a:endParaRPr sz="1600">
              <a:solidFill>
                <a:srgbClr val="2C2D30"/>
              </a:solidFill>
            </a:endParaRPr>
          </a:p>
          <a:p>
            <a:pPr indent="-330200" lvl="0" marL="457200" rtl="0" algn="l">
              <a:lnSpc>
                <a:spcPct val="115000"/>
              </a:lnSpc>
              <a:spcBef>
                <a:spcPts val="1000"/>
              </a:spcBef>
              <a:spcAft>
                <a:spcPts val="1000"/>
              </a:spcAft>
              <a:buClr>
                <a:srgbClr val="2C2D30"/>
              </a:buClr>
              <a:buSzPts val="1600"/>
              <a:buAutoNum type="arabicPeriod"/>
            </a:pPr>
            <a:r>
              <a:rPr lang="ru" sz="1600" u="sng">
                <a:solidFill>
                  <a:schemeClr val="hlink"/>
                </a:solidFill>
                <a:hlinkClick r:id="rId6"/>
              </a:rPr>
              <a:t>Построение связей в MPLS — для продвинутых</a:t>
            </a:r>
            <a:r>
              <a:rPr lang="ru" sz="1600">
                <a:solidFill>
                  <a:srgbClr val="2C2D30"/>
                </a:solidFill>
              </a:rPr>
              <a:t>.</a:t>
            </a:r>
            <a:endParaRPr sz="1600">
              <a:solidFill>
                <a:srgbClr val="2C2D30"/>
              </a:solidFill>
            </a:endParaRPr>
          </a:p>
        </p:txBody>
      </p:sp>
      <p:sp>
        <p:nvSpPr>
          <p:cNvPr id="573" name="Google Shape;573;p39"/>
          <p:cNvSpPr/>
          <p:nvPr/>
        </p:nvSpPr>
        <p:spPr>
          <a:xfrm>
            <a:off x="-7974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9"/>
          <p:cNvSpPr/>
          <p:nvPr/>
        </p:nvSpPr>
        <p:spPr>
          <a:xfrm>
            <a:off x="-7974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9"/>
          <p:cNvSpPr/>
          <p:nvPr/>
        </p:nvSpPr>
        <p:spPr>
          <a:xfrm>
            <a:off x="-7974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9"/>
          <p:cNvSpPr/>
          <p:nvPr/>
        </p:nvSpPr>
        <p:spPr>
          <a:xfrm>
            <a:off x="-7974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9"/>
          <p:cNvSpPr/>
          <p:nvPr/>
        </p:nvSpPr>
        <p:spPr>
          <a:xfrm>
            <a:off x="-7974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9"/>
          <p:cNvSpPr/>
          <p:nvPr/>
        </p:nvSpPr>
        <p:spPr>
          <a:xfrm>
            <a:off x="-7974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579" name="Google Shape;579;p39"/>
          <p:cNvSpPr/>
          <p:nvPr/>
        </p:nvSpPr>
        <p:spPr>
          <a:xfrm>
            <a:off x="-7974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9"/>
          <p:cNvSpPr/>
          <p:nvPr/>
        </p:nvSpPr>
        <p:spPr>
          <a:xfrm>
            <a:off x="-7974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9"/>
          <p:cNvSpPr/>
          <p:nvPr/>
        </p:nvSpPr>
        <p:spPr>
          <a:xfrm>
            <a:off x="-7974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9"/>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9"/>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9"/>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9"/>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9"/>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9"/>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9"/>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9"/>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9"/>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9"/>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9"/>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9"/>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9"/>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9"/>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9"/>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9"/>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9"/>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599" name="Google Shape;599;p39"/>
          <p:cNvPicPr preferRelativeResize="0"/>
          <p:nvPr/>
        </p:nvPicPr>
        <p:blipFill rotWithShape="1">
          <a:blip r:embed="rId7">
            <a:alphaModFix/>
          </a:blip>
          <a:srcRect b="-14482" l="-19008" r="-19036" t="-14482"/>
          <a:stretch/>
        </p:blipFill>
        <p:spPr>
          <a:xfrm>
            <a:off x="571175" y="4572000"/>
            <a:ext cx="571200" cy="571500"/>
          </a:xfrm>
          <a:prstGeom prst="rect">
            <a:avLst/>
          </a:prstGeom>
          <a:noFill/>
          <a:ln>
            <a:noFill/>
          </a:ln>
        </p:spPr>
      </p:pic>
      <p:sp>
        <p:nvSpPr>
          <p:cNvPr id="600" name="Google Shape;600;p39"/>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04" name="Shape 604"/>
        <p:cNvGrpSpPr/>
        <p:nvPr/>
      </p:nvGrpSpPr>
      <p:grpSpPr>
        <a:xfrm>
          <a:off x="0" y="0"/>
          <a:ext cx="0" cy="0"/>
          <a:chOff x="0" y="0"/>
          <a:chExt cx="0" cy="0"/>
        </a:xfrm>
      </p:grpSpPr>
      <p:sp>
        <p:nvSpPr>
          <p:cNvPr id="605" name="Google Shape;605;p40"/>
          <p:cNvSpPr txBox="1"/>
          <p:nvPr>
            <p:ph type="ctrTitle"/>
          </p:nvPr>
        </p:nvSpPr>
        <p:spPr>
          <a:xfrm>
            <a:off x="1142400" y="571500"/>
            <a:ext cx="6854400" cy="11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ru" sz="3200">
                <a:solidFill>
                  <a:srgbClr val="4C5D6E"/>
                </a:solidFill>
              </a:rPr>
              <a:t>Практическое задание</a:t>
            </a:r>
            <a:endParaRPr sz="3200">
              <a:solidFill>
                <a:srgbClr val="4C5D6E"/>
              </a:solidFill>
            </a:endParaRPr>
          </a:p>
        </p:txBody>
      </p:sp>
      <p:sp>
        <p:nvSpPr>
          <p:cNvPr id="606" name="Google Shape;606;p40"/>
          <p:cNvSpPr txBox="1"/>
          <p:nvPr>
            <p:ph type="ctrTitle"/>
          </p:nvPr>
        </p:nvSpPr>
        <p:spPr>
          <a:xfrm>
            <a:off x="1142400" y="1393025"/>
            <a:ext cx="6854400" cy="3179100"/>
          </a:xfrm>
          <a:prstGeom prst="rect">
            <a:avLst/>
          </a:prstGeom>
          <a:noFill/>
          <a:ln>
            <a:noFill/>
          </a:ln>
        </p:spPr>
        <p:txBody>
          <a:bodyPr anchorCtr="0" anchor="ctr" bIns="91425" lIns="91425" spcFirstLastPara="1" rIns="91425" wrap="square" tIns="91425">
            <a:noAutofit/>
          </a:bodyPr>
          <a:lstStyle/>
          <a:p>
            <a:pPr indent="-317500" lvl="0" marL="457200" rtl="0" algn="just">
              <a:lnSpc>
                <a:spcPct val="114000"/>
              </a:lnSpc>
              <a:spcBef>
                <a:spcPts val="1000"/>
              </a:spcBef>
              <a:spcAft>
                <a:spcPts val="0"/>
              </a:spcAft>
              <a:buClr>
                <a:srgbClr val="2C2D30"/>
              </a:buClr>
              <a:buSzPts val="1400"/>
              <a:buAutoNum type="arabicPeriod"/>
            </a:pPr>
            <a:r>
              <a:rPr lang="ru" sz="1400">
                <a:solidFill>
                  <a:srgbClr val="2C2D30"/>
                </a:solidFill>
              </a:rPr>
              <a:t>Изучить утилиты для работы с Wi-Fi.</a:t>
            </a:r>
            <a:endParaRPr sz="1400">
              <a:solidFill>
                <a:srgbClr val="2C2D30"/>
              </a:solidFill>
            </a:endParaRPr>
          </a:p>
          <a:p>
            <a:pPr indent="-317500" lvl="0" marL="457200" rtl="0" algn="just">
              <a:lnSpc>
                <a:spcPct val="114000"/>
              </a:lnSpc>
              <a:spcBef>
                <a:spcPts val="1000"/>
              </a:spcBef>
              <a:spcAft>
                <a:spcPts val="1000"/>
              </a:spcAft>
              <a:buClr>
                <a:srgbClr val="2C2D30"/>
              </a:buClr>
              <a:buSzPts val="1400"/>
              <a:buAutoNum type="arabicPeriod"/>
            </a:pPr>
            <a:r>
              <a:rPr lang="ru" sz="1400">
                <a:solidFill>
                  <a:srgbClr val="2C2D30"/>
                </a:solidFill>
              </a:rPr>
              <a:t>Снять дамп соединения утилитой </a:t>
            </a:r>
            <a:r>
              <a:rPr b="1" lang="ru" sz="1400">
                <a:solidFill>
                  <a:srgbClr val="2C2D30"/>
                </a:solidFill>
              </a:rPr>
              <a:t>Airodump-ng</a:t>
            </a:r>
            <a:r>
              <a:rPr lang="ru" sz="1400">
                <a:solidFill>
                  <a:srgbClr val="2C2D30"/>
                </a:solidFill>
              </a:rPr>
              <a:t>. Для этого войти в незащищенную сеть — создайте ее специально, чтобы не допустить утечки своих персональных данных. Ввести логин и пароль на несколько сайтов. Найти сайт с незащищенным соединением (</a:t>
            </a:r>
            <a:r>
              <a:rPr b="1" lang="ru" sz="1400">
                <a:solidFill>
                  <a:srgbClr val="2C2D30"/>
                </a:solidFill>
              </a:rPr>
              <a:t>http</a:t>
            </a:r>
            <a:r>
              <a:rPr lang="ru" sz="1400">
                <a:solidFill>
                  <a:srgbClr val="2C2D30"/>
                </a:solidFill>
              </a:rPr>
              <a:t>), войти в аккаунт. Найти в дампе cookies от незащищенного сайта. Подготовить скриншоты с результатами исследований. </a:t>
            </a:r>
            <a:endParaRPr sz="1400">
              <a:solidFill>
                <a:srgbClr val="2C2D30"/>
              </a:solidFill>
            </a:endParaRPr>
          </a:p>
        </p:txBody>
      </p:sp>
      <p:sp>
        <p:nvSpPr>
          <p:cNvPr id="607" name="Google Shape;607;p40"/>
          <p:cNvSpPr/>
          <p:nvPr/>
        </p:nvSpPr>
        <p:spPr>
          <a:xfrm>
            <a:off x="-7974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0"/>
          <p:cNvSpPr/>
          <p:nvPr/>
        </p:nvSpPr>
        <p:spPr>
          <a:xfrm>
            <a:off x="-7974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0"/>
          <p:cNvSpPr/>
          <p:nvPr/>
        </p:nvSpPr>
        <p:spPr>
          <a:xfrm>
            <a:off x="-7974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0"/>
          <p:cNvSpPr/>
          <p:nvPr/>
        </p:nvSpPr>
        <p:spPr>
          <a:xfrm>
            <a:off x="-7974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0"/>
          <p:cNvSpPr/>
          <p:nvPr/>
        </p:nvSpPr>
        <p:spPr>
          <a:xfrm>
            <a:off x="-7974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0"/>
          <p:cNvSpPr/>
          <p:nvPr/>
        </p:nvSpPr>
        <p:spPr>
          <a:xfrm>
            <a:off x="-7974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613" name="Google Shape;613;p40"/>
          <p:cNvSpPr/>
          <p:nvPr/>
        </p:nvSpPr>
        <p:spPr>
          <a:xfrm>
            <a:off x="-7974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0"/>
          <p:cNvSpPr/>
          <p:nvPr/>
        </p:nvSpPr>
        <p:spPr>
          <a:xfrm>
            <a:off x="-7974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0"/>
          <p:cNvSpPr/>
          <p:nvPr/>
        </p:nvSpPr>
        <p:spPr>
          <a:xfrm>
            <a:off x="-7974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0"/>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0"/>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0"/>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0"/>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0"/>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0"/>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0"/>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0"/>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0"/>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0"/>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0"/>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0"/>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0"/>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0"/>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0"/>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0"/>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0"/>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633" name="Google Shape;633;p40"/>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634" name="Google Shape;634;p40"/>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38" name="Shape 638"/>
        <p:cNvGrpSpPr/>
        <p:nvPr/>
      </p:nvGrpSpPr>
      <p:grpSpPr>
        <a:xfrm>
          <a:off x="0" y="0"/>
          <a:ext cx="0" cy="0"/>
          <a:chOff x="0" y="0"/>
          <a:chExt cx="0" cy="0"/>
        </a:xfrm>
      </p:grpSpPr>
      <p:sp>
        <p:nvSpPr>
          <p:cNvPr id="639" name="Google Shape;639;p41"/>
          <p:cNvSpPr txBox="1"/>
          <p:nvPr>
            <p:ph type="ctrTitle"/>
          </p:nvPr>
        </p:nvSpPr>
        <p:spPr>
          <a:xfrm>
            <a:off x="1142400" y="571500"/>
            <a:ext cx="6854400" cy="11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ru" sz="3200">
                <a:solidFill>
                  <a:srgbClr val="4C5D6E"/>
                </a:solidFill>
              </a:rPr>
              <a:t>Практическое</a:t>
            </a:r>
            <a:r>
              <a:rPr lang="ru" sz="3200">
                <a:solidFill>
                  <a:srgbClr val="4C5D6E"/>
                </a:solidFill>
              </a:rPr>
              <a:t> задание*</a:t>
            </a:r>
            <a:endParaRPr sz="3200">
              <a:solidFill>
                <a:srgbClr val="4C5D6E"/>
              </a:solidFill>
            </a:endParaRPr>
          </a:p>
        </p:txBody>
      </p:sp>
      <p:sp>
        <p:nvSpPr>
          <p:cNvPr id="640" name="Google Shape;640;p41"/>
          <p:cNvSpPr txBox="1"/>
          <p:nvPr>
            <p:ph type="ctrTitle"/>
          </p:nvPr>
        </p:nvSpPr>
        <p:spPr>
          <a:xfrm>
            <a:off x="1142400" y="1393025"/>
            <a:ext cx="6854400" cy="2607600"/>
          </a:xfrm>
          <a:prstGeom prst="rect">
            <a:avLst/>
          </a:prstGeom>
          <a:noFill/>
          <a:ln>
            <a:noFill/>
          </a:ln>
        </p:spPr>
        <p:txBody>
          <a:bodyPr anchorCtr="0" anchor="ctr" bIns="91425" lIns="91425" spcFirstLastPara="1" rIns="91425" wrap="square" tIns="91425">
            <a:noAutofit/>
          </a:bodyPr>
          <a:lstStyle/>
          <a:p>
            <a:pPr indent="-317500" lvl="0" marL="457200" rtl="0" algn="just">
              <a:lnSpc>
                <a:spcPct val="114000"/>
              </a:lnSpc>
              <a:spcBef>
                <a:spcPts val="1000"/>
              </a:spcBef>
              <a:spcAft>
                <a:spcPts val="0"/>
              </a:spcAft>
              <a:buClr>
                <a:srgbClr val="2C2D30"/>
              </a:buClr>
              <a:buSzPts val="1400"/>
              <a:buAutoNum type="arabicPeriod" startAt="3"/>
            </a:pPr>
            <a:r>
              <a:rPr lang="ru" sz="1400">
                <a:solidFill>
                  <a:srgbClr val="2C2D30"/>
                </a:solidFill>
              </a:rPr>
              <a:t>* Найти хендшейк в предложенных дампах. Назвать </a:t>
            </a:r>
            <a:r>
              <a:rPr b="1" lang="ru" sz="1400">
                <a:solidFill>
                  <a:srgbClr val="2C2D30"/>
                </a:solidFill>
              </a:rPr>
              <a:t>ESSID</a:t>
            </a:r>
            <a:r>
              <a:rPr lang="ru" sz="1400">
                <a:solidFill>
                  <a:srgbClr val="2C2D30"/>
                </a:solidFill>
              </a:rPr>
              <a:t>, </a:t>
            </a:r>
            <a:r>
              <a:rPr b="1" lang="ru" sz="1400">
                <a:solidFill>
                  <a:srgbClr val="2C2D30"/>
                </a:solidFill>
              </a:rPr>
              <a:t>BSSID</a:t>
            </a:r>
            <a:r>
              <a:rPr lang="ru" sz="1400">
                <a:solidFill>
                  <a:srgbClr val="2C2D30"/>
                </a:solidFill>
              </a:rPr>
              <a:t> и канал атакованной сети, имя файла с EAPOL-пакетами.</a:t>
            </a:r>
            <a:endParaRPr sz="1400">
              <a:solidFill>
                <a:srgbClr val="2C2D30"/>
              </a:solidFill>
            </a:endParaRPr>
          </a:p>
          <a:p>
            <a:pPr indent="-317500" lvl="0" marL="457200" rtl="0" algn="just">
              <a:lnSpc>
                <a:spcPct val="114000"/>
              </a:lnSpc>
              <a:spcBef>
                <a:spcPts val="1000"/>
              </a:spcBef>
              <a:spcAft>
                <a:spcPts val="1000"/>
              </a:spcAft>
              <a:buClr>
                <a:srgbClr val="2C2D30"/>
              </a:buClr>
              <a:buSzPts val="1400"/>
              <a:buAutoNum type="arabicPeriod" startAt="3"/>
            </a:pPr>
            <a:r>
              <a:rPr lang="ru" sz="1400">
                <a:solidFill>
                  <a:srgbClr val="2C2D30"/>
                </a:solidFill>
              </a:rPr>
              <a:t>* Разработать bash-скрипт для диверсии в Wi-Fi сети. Цель — сделать неработоспособным соединение с точкой для конкретного клиента. Подготовить отчет с исходным кодом скрипта.</a:t>
            </a:r>
            <a:endParaRPr sz="1400">
              <a:solidFill>
                <a:srgbClr val="2C2D30"/>
              </a:solidFill>
            </a:endParaRPr>
          </a:p>
        </p:txBody>
      </p:sp>
      <p:sp>
        <p:nvSpPr>
          <p:cNvPr id="641" name="Google Shape;641;p41"/>
          <p:cNvSpPr/>
          <p:nvPr/>
        </p:nvSpPr>
        <p:spPr>
          <a:xfrm>
            <a:off x="-7974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a:off x="-7974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1"/>
          <p:cNvSpPr/>
          <p:nvPr/>
        </p:nvSpPr>
        <p:spPr>
          <a:xfrm>
            <a:off x="-7974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1"/>
          <p:cNvSpPr/>
          <p:nvPr/>
        </p:nvSpPr>
        <p:spPr>
          <a:xfrm>
            <a:off x="-7974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1"/>
          <p:cNvSpPr/>
          <p:nvPr/>
        </p:nvSpPr>
        <p:spPr>
          <a:xfrm>
            <a:off x="-7974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1"/>
          <p:cNvSpPr/>
          <p:nvPr/>
        </p:nvSpPr>
        <p:spPr>
          <a:xfrm>
            <a:off x="-7974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647" name="Google Shape;647;p41"/>
          <p:cNvSpPr/>
          <p:nvPr/>
        </p:nvSpPr>
        <p:spPr>
          <a:xfrm>
            <a:off x="-7974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1"/>
          <p:cNvSpPr/>
          <p:nvPr/>
        </p:nvSpPr>
        <p:spPr>
          <a:xfrm>
            <a:off x="-7974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1"/>
          <p:cNvSpPr/>
          <p:nvPr/>
        </p:nvSpPr>
        <p:spPr>
          <a:xfrm>
            <a:off x="-7974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1"/>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1"/>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1"/>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1"/>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1"/>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1"/>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1"/>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1"/>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1"/>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1"/>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1"/>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1"/>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1"/>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1"/>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1"/>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1"/>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1"/>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667" name="Google Shape;667;p41"/>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668" name="Google Shape;668;p41"/>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72" name="Shape 672"/>
        <p:cNvGrpSpPr/>
        <p:nvPr/>
      </p:nvGrpSpPr>
      <p:grpSpPr>
        <a:xfrm>
          <a:off x="0" y="0"/>
          <a:ext cx="0" cy="0"/>
          <a:chOff x="0" y="0"/>
          <a:chExt cx="0" cy="0"/>
        </a:xfrm>
      </p:grpSpPr>
      <p:pic>
        <p:nvPicPr>
          <p:cNvPr id="673" name="Google Shape;673;p42"/>
          <p:cNvPicPr preferRelativeResize="0"/>
          <p:nvPr/>
        </p:nvPicPr>
        <p:blipFill rotWithShape="1">
          <a:blip r:embed="rId3">
            <a:alphaModFix/>
          </a:blip>
          <a:srcRect b="0" l="0" r="56272" t="0"/>
          <a:stretch/>
        </p:blipFill>
        <p:spPr>
          <a:xfrm>
            <a:off x="2400" y="-50"/>
            <a:ext cx="3998400" cy="5267200"/>
          </a:xfrm>
          <a:prstGeom prst="rect">
            <a:avLst/>
          </a:prstGeom>
          <a:noFill/>
          <a:ln>
            <a:noFill/>
          </a:ln>
        </p:spPr>
      </p:pic>
      <p:sp>
        <p:nvSpPr>
          <p:cNvPr id="674" name="Google Shape;674;p42"/>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2"/>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2"/>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2"/>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2"/>
          <p:cNvSpPr/>
          <p:nvPr/>
        </p:nvSpPr>
        <p:spPr>
          <a:xfrm>
            <a:off x="2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2"/>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2"/>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2"/>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2"/>
          <p:cNvSpPr/>
          <p:nvPr/>
        </p:nvSpPr>
        <p:spPr>
          <a:xfrm>
            <a:off x="40007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2"/>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2"/>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2"/>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2"/>
          <p:cNvSpPr/>
          <p:nvPr/>
        </p:nvSpPr>
        <p:spPr>
          <a:xfrm>
            <a:off x="7999198" y="-800175"/>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2"/>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2"/>
          <p:cNvSpPr/>
          <p:nvPr/>
        </p:nvSpPr>
        <p:spPr>
          <a:xfrm>
            <a:off x="573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2"/>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2"/>
          <p:cNvSpPr/>
          <p:nvPr/>
        </p:nvSpPr>
        <p:spPr>
          <a:xfrm>
            <a:off x="9368848" y="1714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2"/>
          <p:cNvSpPr/>
          <p:nvPr/>
        </p:nvSpPr>
        <p:spPr>
          <a:xfrm>
            <a:off x="9368848" y="22859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2"/>
          <p:cNvSpPr/>
          <p:nvPr/>
        </p:nvSpPr>
        <p:spPr>
          <a:xfrm>
            <a:off x="9368848" y="2857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2"/>
          <p:cNvSpPr/>
          <p:nvPr/>
        </p:nvSpPr>
        <p:spPr>
          <a:xfrm>
            <a:off x="9368848" y="34289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2"/>
          <p:cNvSpPr/>
          <p:nvPr/>
        </p:nvSpPr>
        <p:spPr>
          <a:xfrm>
            <a:off x="9368848" y="40004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2"/>
          <p:cNvSpPr/>
          <p:nvPr/>
        </p:nvSpPr>
        <p:spPr>
          <a:xfrm>
            <a:off x="9368848" y="457195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696" name="Google Shape;696;p42"/>
          <p:cNvSpPr/>
          <p:nvPr/>
        </p:nvSpPr>
        <p:spPr>
          <a:xfrm>
            <a:off x="9368848" y="11429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2"/>
          <p:cNvSpPr/>
          <p:nvPr/>
        </p:nvSpPr>
        <p:spPr>
          <a:xfrm>
            <a:off x="9368848" y="5714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2"/>
          <p:cNvSpPr/>
          <p:nvPr/>
        </p:nvSpPr>
        <p:spPr>
          <a:xfrm>
            <a:off x="9368848" y="-6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2"/>
          <p:cNvSpPr txBox="1"/>
          <p:nvPr>
            <p:ph type="ctrTitle"/>
          </p:nvPr>
        </p:nvSpPr>
        <p:spPr>
          <a:xfrm>
            <a:off x="4572000" y="571450"/>
            <a:ext cx="3998400" cy="400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3000">
                <a:solidFill>
                  <a:srgbClr val="4C5D6E"/>
                </a:solidFill>
              </a:rPr>
              <a:t>Вопросы участников</a:t>
            </a:r>
            <a:endParaRPr sz="3000">
              <a:solidFill>
                <a:srgbClr val="BDC2CA"/>
              </a:solidFill>
            </a:endParaRPr>
          </a:p>
        </p:txBody>
      </p:sp>
      <p:sp>
        <p:nvSpPr>
          <p:cNvPr id="700" name="Google Shape;700;p42"/>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701" name="Google Shape;701;p42"/>
          <p:cNvPicPr preferRelativeResize="0"/>
          <p:nvPr/>
        </p:nvPicPr>
        <p:blipFill rotWithShape="1">
          <a:blip r:embed="rId4">
            <a:alphaModFix/>
          </a:blip>
          <a:srcRect b="-14482" l="-19008" r="-19036" t="-14482"/>
          <a:stretch/>
        </p:blipFill>
        <p:spPr>
          <a:xfrm>
            <a:off x="571175" y="4572000"/>
            <a:ext cx="571200" cy="571500"/>
          </a:xfrm>
          <a:prstGeom prst="rect">
            <a:avLst/>
          </a:prstGeom>
          <a:noFill/>
          <a:ln>
            <a:noFill/>
          </a:ln>
        </p:spPr>
      </p:pic>
      <p:sp>
        <p:nvSpPr>
          <p:cNvPr id="702" name="Google Shape;702;p42"/>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32" name="Shape 132"/>
        <p:cNvGrpSpPr/>
        <p:nvPr/>
      </p:nvGrpSpPr>
      <p:grpSpPr>
        <a:xfrm>
          <a:off x="0" y="0"/>
          <a:ext cx="0" cy="0"/>
          <a:chOff x="0" y="0"/>
          <a:chExt cx="0" cy="0"/>
        </a:xfrm>
      </p:grpSpPr>
      <p:sp>
        <p:nvSpPr>
          <p:cNvPr id="133" name="Google Shape;133;p26"/>
          <p:cNvSpPr txBox="1"/>
          <p:nvPr>
            <p:ph type="ctrTitle"/>
          </p:nvPr>
        </p:nvSpPr>
        <p:spPr>
          <a:xfrm>
            <a:off x="1142400" y="571500"/>
            <a:ext cx="68544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ru" sz="3200">
                <a:solidFill>
                  <a:srgbClr val="4C5D6E"/>
                </a:solidFill>
              </a:rPr>
              <a:t>План урока</a:t>
            </a:r>
            <a:endParaRPr sz="3200">
              <a:solidFill>
                <a:srgbClr val="4C5D6E"/>
              </a:solidFill>
            </a:endParaRPr>
          </a:p>
        </p:txBody>
      </p:sp>
      <p:sp>
        <p:nvSpPr>
          <p:cNvPr id="134" name="Google Shape;134;p26"/>
          <p:cNvSpPr txBox="1"/>
          <p:nvPr>
            <p:ph type="ctrTitle"/>
          </p:nvPr>
        </p:nvSpPr>
        <p:spPr>
          <a:xfrm>
            <a:off x="1142375" y="1714450"/>
            <a:ext cx="6854400" cy="2857500"/>
          </a:xfrm>
          <a:prstGeom prst="rect">
            <a:avLst/>
          </a:prstGeom>
          <a:noFill/>
          <a:ln>
            <a:noFill/>
          </a:ln>
        </p:spPr>
        <p:txBody>
          <a:bodyPr anchorCtr="0" anchor="ctr" bIns="91425" lIns="91425" spcFirstLastPara="1" rIns="91425" wrap="square" tIns="91425">
            <a:noAutofit/>
          </a:bodyPr>
          <a:lstStyle/>
          <a:p>
            <a:pPr indent="-330200" lvl="0" marL="457200" rtl="0" algn="l">
              <a:lnSpc>
                <a:spcPct val="150000"/>
              </a:lnSpc>
              <a:spcBef>
                <a:spcPts val="0"/>
              </a:spcBef>
              <a:spcAft>
                <a:spcPts val="0"/>
              </a:spcAft>
              <a:buClr>
                <a:srgbClr val="2C2D30"/>
              </a:buClr>
              <a:buSzPts val="1600"/>
              <a:buAutoNum type="arabicPeriod"/>
            </a:pPr>
            <a:r>
              <a:rPr lang="ru" sz="1600">
                <a:solidFill>
                  <a:srgbClr val="2C2D30"/>
                </a:solidFill>
              </a:rPr>
              <a:t>Стандарт Wi-Fi.</a:t>
            </a:r>
            <a:endParaRPr sz="1600">
              <a:solidFill>
                <a:srgbClr val="2C2D30"/>
              </a:solidFill>
            </a:endParaRPr>
          </a:p>
          <a:p>
            <a:pPr indent="-330200" lvl="0" marL="457200" rtl="0" algn="l">
              <a:lnSpc>
                <a:spcPct val="150000"/>
              </a:lnSpc>
              <a:spcBef>
                <a:spcPts val="0"/>
              </a:spcBef>
              <a:spcAft>
                <a:spcPts val="0"/>
              </a:spcAft>
              <a:buClr>
                <a:srgbClr val="2C2D30"/>
              </a:buClr>
              <a:buSzPts val="1600"/>
              <a:buAutoNum type="arabicPeriod"/>
            </a:pPr>
            <a:r>
              <a:rPr lang="ru" sz="1600">
                <a:solidFill>
                  <a:srgbClr val="2C2D30"/>
                </a:solidFill>
              </a:rPr>
              <a:t>Протокол безопасности.</a:t>
            </a:r>
            <a:endParaRPr sz="1600">
              <a:solidFill>
                <a:srgbClr val="2C2D30"/>
              </a:solidFill>
            </a:endParaRPr>
          </a:p>
          <a:p>
            <a:pPr indent="-330200" lvl="0" marL="457200" rtl="0" algn="l">
              <a:lnSpc>
                <a:spcPct val="150000"/>
              </a:lnSpc>
              <a:spcBef>
                <a:spcPts val="0"/>
              </a:spcBef>
              <a:spcAft>
                <a:spcPts val="0"/>
              </a:spcAft>
              <a:buClr>
                <a:srgbClr val="2C2D30"/>
              </a:buClr>
              <a:buSzPts val="1600"/>
              <a:buAutoNum type="arabicPeriod"/>
            </a:pPr>
            <a:r>
              <a:rPr lang="ru" sz="1600">
                <a:solidFill>
                  <a:srgbClr val="2C2D30"/>
                </a:solidFill>
              </a:rPr>
              <a:t>Приложения для работы с соединением Wi-Fi.</a:t>
            </a:r>
            <a:endParaRPr sz="1600">
              <a:solidFill>
                <a:srgbClr val="2C2D30"/>
              </a:solidFill>
            </a:endParaRPr>
          </a:p>
          <a:p>
            <a:pPr indent="-330200" lvl="0" marL="457200" rtl="0" algn="l">
              <a:lnSpc>
                <a:spcPct val="150000"/>
              </a:lnSpc>
              <a:spcBef>
                <a:spcPts val="0"/>
              </a:spcBef>
              <a:spcAft>
                <a:spcPts val="0"/>
              </a:spcAft>
              <a:buClr>
                <a:srgbClr val="2C2D30"/>
              </a:buClr>
              <a:buSzPts val="1600"/>
              <a:buAutoNum type="arabicPeriod"/>
            </a:pPr>
            <a:r>
              <a:rPr lang="ru" sz="1600">
                <a:solidFill>
                  <a:srgbClr val="2C2D30"/>
                </a:solidFill>
              </a:rPr>
              <a:t>Разведка.</a:t>
            </a:r>
            <a:endParaRPr sz="1600">
              <a:solidFill>
                <a:srgbClr val="2C2D30"/>
              </a:solidFill>
            </a:endParaRPr>
          </a:p>
          <a:p>
            <a:pPr indent="0" lvl="0" marL="0" rtl="0" algn="l">
              <a:lnSpc>
                <a:spcPct val="115000"/>
              </a:lnSpc>
              <a:spcBef>
                <a:spcPts val="1000"/>
              </a:spcBef>
              <a:spcAft>
                <a:spcPts val="0"/>
              </a:spcAft>
              <a:buClr>
                <a:schemeClr val="dk1"/>
              </a:buClr>
              <a:buSzPts val="1100"/>
              <a:buFont typeface="Arial"/>
              <a:buNone/>
            </a:pPr>
            <a:r>
              <a:t/>
            </a:r>
            <a:endParaRPr sz="1600">
              <a:solidFill>
                <a:srgbClr val="2C2D30"/>
              </a:solidFill>
            </a:endParaRPr>
          </a:p>
          <a:p>
            <a:pPr indent="0" lvl="0" marL="0" rtl="0" algn="l">
              <a:lnSpc>
                <a:spcPct val="115000"/>
              </a:lnSpc>
              <a:spcBef>
                <a:spcPts val="1000"/>
              </a:spcBef>
              <a:spcAft>
                <a:spcPts val="1000"/>
              </a:spcAft>
              <a:buNone/>
            </a:pPr>
            <a:r>
              <a:rPr lang="ru" sz="1600">
                <a:solidFill>
                  <a:srgbClr val="2C2D30"/>
                </a:solidFill>
              </a:rPr>
              <a:t>К концу урока научимся манипулировать подключениями Wi-Fi и возможностями беспроводной сетевой карты.</a:t>
            </a:r>
            <a:endParaRPr sz="1600">
              <a:solidFill>
                <a:srgbClr val="2C2D30"/>
              </a:solidFill>
            </a:endParaRPr>
          </a:p>
        </p:txBody>
      </p:sp>
      <p:sp>
        <p:nvSpPr>
          <p:cNvPr id="135" name="Google Shape;135;p26"/>
          <p:cNvSpPr/>
          <p:nvPr/>
        </p:nvSpPr>
        <p:spPr>
          <a:xfrm>
            <a:off x="-7998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6"/>
          <p:cNvSpPr/>
          <p:nvPr/>
        </p:nvSpPr>
        <p:spPr>
          <a:xfrm>
            <a:off x="-7998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6"/>
          <p:cNvSpPr/>
          <p:nvPr/>
        </p:nvSpPr>
        <p:spPr>
          <a:xfrm>
            <a:off x="-7998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6"/>
          <p:cNvSpPr/>
          <p:nvPr/>
        </p:nvSpPr>
        <p:spPr>
          <a:xfrm>
            <a:off x="-7998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p:nvPr/>
        </p:nvSpPr>
        <p:spPr>
          <a:xfrm>
            <a:off x="-7998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a:off x="-7998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141" name="Google Shape;141;p26"/>
          <p:cNvSpPr/>
          <p:nvPr/>
        </p:nvSpPr>
        <p:spPr>
          <a:xfrm>
            <a:off x="-7998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p:nvPr/>
        </p:nvSpPr>
        <p:spPr>
          <a:xfrm>
            <a:off x="-7998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6"/>
          <p:cNvSpPr/>
          <p:nvPr/>
        </p:nvSpPr>
        <p:spPr>
          <a:xfrm>
            <a:off x="-7998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6"/>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6"/>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161" name="Google Shape;161;p26"/>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162" name="Google Shape;162;p26"/>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66" name="Shape 166"/>
        <p:cNvGrpSpPr/>
        <p:nvPr/>
      </p:nvGrpSpPr>
      <p:grpSpPr>
        <a:xfrm>
          <a:off x="0" y="0"/>
          <a:ext cx="0" cy="0"/>
          <a:chOff x="0" y="0"/>
          <a:chExt cx="0" cy="0"/>
        </a:xfrm>
      </p:grpSpPr>
      <p:pic>
        <p:nvPicPr>
          <p:cNvPr id="167" name="Google Shape;167;p27"/>
          <p:cNvPicPr preferRelativeResize="0"/>
          <p:nvPr/>
        </p:nvPicPr>
        <p:blipFill rotWithShape="1">
          <a:blip r:embed="rId3">
            <a:alphaModFix/>
          </a:blip>
          <a:srcRect b="129" l="27462" r="28885" t="-130"/>
          <a:stretch/>
        </p:blipFill>
        <p:spPr>
          <a:xfrm>
            <a:off x="2400" y="-50"/>
            <a:ext cx="3998400" cy="5331200"/>
          </a:xfrm>
          <a:prstGeom prst="rect">
            <a:avLst/>
          </a:prstGeom>
          <a:noFill/>
          <a:ln>
            <a:noFill/>
          </a:ln>
        </p:spPr>
      </p:pic>
      <p:sp>
        <p:nvSpPr>
          <p:cNvPr id="168" name="Google Shape;168;p27"/>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2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40007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7999198" y="-800175"/>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573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p:nvPr/>
        </p:nvSpPr>
        <p:spPr>
          <a:xfrm>
            <a:off x="9368848" y="1714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a:off x="9368848" y="22859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a:off x="9368848" y="2857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9368848" y="34289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9368848" y="40004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9368848" y="457195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190" name="Google Shape;190;p27"/>
          <p:cNvSpPr/>
          <p:nvPr/>
        </p:nvSpPr>
        <p:spPr>
          <a:xfrm>
            <a:off x="9368848" y="11429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a:off x="9368848" y="5714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a:off x="9368848" y="-6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txBox="1"/>
          <p:nvPr>
            <p:ph type="ctrTitle"/>
          </p:nvPr>
        </p:nvSpPr>
        <p:spPr>
          <a:xfrm>
            <a:off x="4572000" y="571450"/>
            <a:ext cx="3998400" cy="400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2400">
                <a:solidFill>
                  <a:srgbClr val="4C5D6E"/>
                </a:solidFill>
              </a:rPr>
              <a:t>Стандарт Wi-Fi </a:t>
            </a:r>
            <a:endParaRPr sz="2400">
              <a:solidFill>
                <a:srgbClr val="4C5D6E"/>
              </a:solidFill>
            </a:endParaRPr>
          </a:p>
          <a:p>
            <a:pPr indent="0" lvl="0" marL="0" rtl="0" algn="l">
              <a:lnSpc>
                <a:spcPct val="115000"/>
              </a:lnSpc>
              <a:spcBef>
                <a:spcPts val="0"/>
              </a:spcBef>
              <a:spcAft>
                <a:spcPts val="0"/>
              </a:spcAft>
              <a:buNone/>
            </a:pPr>
            <a:r>
              <a:rPr lang="ru" sz="1600">
                <a:solidFill>
                  <a:srgbClr val="2C2D30"/>
                </a:solidFill>
              </a:rPr>
              <a:t>(IEEE 802.11)</a:t>
            </a:r>
            <a:endParaRPr sz="1600">
              <a:solidFill>
                <a:srgbClr val="2C2D30"/>
              </a:solidFill>
            </a:endParaRPr>
          </a:p>
        </p:txBody>
      </p:sp>
      <p:sp>
        <p:nvSpPr>
          <p:cNvPr id="194" name="Google Shape;194;p27"/>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195" name="Google Shape;195;p27"/>
          <p:cNvPicPr preferRelativeResize="0"/>
          <p:nvPr/>
        </p:nvPicPr>
        <p:blipFill rotWithShape="1">
          <a:blip r:embed="rId4">
            <a:alphaModFix/>
          </a:blip>
          <a:srcRect b="-14482" l="-19008" r="-19036" t="-14482"/>
          <a:stretch/>
        </p:blipFill>
        <p:spPr>
          <a:xfrm>
            <a:off x="571175" y="4572000"/>
            <a:ext cx="571200" cy="571500"/>
          </a:xfrm>
          <a:prstGeom prst="rect">
            <a:avLst/>
          </a:prstGeom>
          <a:noFill/>
          <a:ln>
            <a:noFill/>
          </a:ln>
        </p:spPr>
      </p:pic>
      <p:sp>
        <p:nvSpPr>
          <p:cNvPr id="196" name="Google Shape;196;p27"/>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8"/>
          <p:cNvSpPr/>
          <p:nvPr/>
        </p:nvSpPr>
        <p:spPr>
          <a:xfrm>
            <a:off x="-7998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p:nvPr/>
        </p:nvSpPr>
        <p:spPr>
          <a:xfrm>
            <a:off x="-7998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7998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p:nvPr/>
        </p:nvSpPr>
        <p:spPr>
          <a:xfrm>
            <a:off x="-7998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8"/>
          <p:cNvSpPr/>
          <p:nvPr/>
        </p:nvSpPr>
        <p:spPr>
          <a:xfrm>
            <a:off x="-7998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p:nvPr/>
        </p:nvSpPr>
        <p:spPr>
          <a:xfrm>
            <a:off x="-7998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207" name="Google Shape;207;p28"/>
          <p:cNvSpPr/>
          <p:nvPr/>
        </p:nvSpPr>
        <p:spPr>
          <a:xfrm>
            <a:off x="-7998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8"/>
          <p:cNvSpPr/>
          <p:nvPr/>
        </p:nvSpPr>
        <p:spPr>
          <a:xfrm>
            <a:off x="-7998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p:nvPr/>
        </p:nvSpPr>
        <p:spPr>
          <a:xfrm>
            <a:off x="-7998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8"/>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8"/>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8"/>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8"/>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8"/>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8"/>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8"/>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227" name="Google Shape;227;p28"/>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228" name="Google Shape;228;p28"/>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8"/>
          <p:cNvPicPr preferRelativeResize="0"/>
          <p:nvPr/>
        </p:nvPicPr>
        <p:blipFill rotWithShape="1">
          <a:blip r:embed="rId4">
            <a:alphaModFix/>
          </a:blip>
          <a:srcRect b="6459" l="31444" r="27132" t="32077"/>
          <a:stretch/>
        </p:blipFill>
        <p:spPr>
          <a:xfrm>
            <a:off x="2251875" y="397900"/>
            <a:ext cx="5211451" cy="434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33" name="Shape 233"/>
        <p:cNvGrpSpPr/>
        <p:nvPr/>
      </p:nvGrpSpPr>
      <p:grpSpPr>
        <a:xfrm>
          <a:off x="0" y="0"/>
          <a:ext cx="0" cy="0"/>
          <a:chOff x="0" y="0"/>
          <a:chExt cx="0" cy="0"/>
        </a:xfrm>
      </p:grpSpPr>
      <p:pic>
        <p:nvPicPr>
          <p:cNvPr id="234" name="Google Shape;234;p29"/>
          <p:cNvPicPr preferRelativeResize="0"/>
          <p:nvPr/>
        </p:nvPicPr>
        <p:blipFill rotWithShape="1">
          <a:blip r:embed="rId3">
            <a:alphaModFix/>
          </a:blip>
          <a:srcRect b="6365" l="17953" r="17947" t="11173"/>
          <a:stretch/>
        </p:blipFill>
        <p:spPr>
          <a:xfrm>
            <a:off x="2400" y="-50"/>
            <a:ext cx="3998400" cy="5331200"/>
          </a:xfrm>
          <a:prstGeom prst="rect">
            <a:avLst/>
          </a:prstGeom>
          <a:noFill/>
          <a:ln>
            <a:noFill/>
          </a:ln>
        </p:spPr>
      </p:pic>
      <p:sp>
        <p:nvSpPr>
          <p:cNvPr id="235" name="Google Shape;235;p29"/>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a:off x="2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40007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a:off x="7999198" y="-800175"/>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p:nvPr/>
        </p:nvSpPr>
        <p:spPr>
          <a:xfrm>
            <a:off x="573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a:off x="9368848" y="1714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a:off x="9368848" y="22859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p:nvPr/>
        </p:nvSpPr>
        <p:spPr>
          <a:xfrm>
            <a:off x="9368848" y="2857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p:nvPr/>
        </p:nvSpPr>
        <p:spPr>
          <a:xfrm>
            <a:off x="9368848" y="34289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
          <p:cNvSpPr/>
          <p:nvPr/>
        </p:nvSpPr>
        <p:spPr>
          <a:xfrm>
            <a:off x="9368848" y="40004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p:nvPr/>
        </p:nvSpPr>
        <p:spPr>
          <a:xfrm>
            <a:off x="9368848" y="457195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257" name="Google Shape;257;p29"/>
          <p:cNvSpPr/>
          <p:nvPr/>
        </p:nvSpPr>
        <p:spPr>
          <a:xfrm>
            <a:off x="9368848" y="11429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p:nvPr/>
        </p:nvSpPr>
        <p:spPr>
          <a:xfrm>
            <a:off x="9368848" y="5714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p:nvPr/>
        </p:nvSpPr>
        <p:spPr>
          <a:xfrm>
            <a:off x="9368848" y="-6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txBox="1"/>
          <p:nvPr>
            <p:ph type="ctrTitle"/>
          </p:nvPr>
        </p:nvSpPr>
        <p:spPr>
          <a:xfrm>
            <a:off x="4572000" y="571450"/>
            <a:ext cx="3998400" cy="400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2400">
                <a:solidFill>
                  <a:srgbClr val="4C5D6E"/>
                </a:solidFill>
              </a:rPr>
              <a:t>Аутентификация WEP</a:t>
            </a:r>
            <a:endParaRPr sz="1600">
              <a:solidFill>
                <a:srgbClr val="2C2D30"/>
              </a:solidFill>
            </a:endParaRPr>
          </a:p>
        </p:txBody>
      </p:sp>
      <p:sp>
        <p:nvSpPr>
          <p:cNvPr id="261" name="Google Shape;261;p29"/>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262" name="Google Shape;262;p29"/>
          <p:cNvPicPr preferRelativeResize="0"/>
          <p:nvPr/>
        </p:nvPicPr>
        <p:blipFill rotWithShape="1">
          <a:blip r:embed="rId4">
            <a:alphaModFix/>
          </a:blip>
          <a:srcRect b="-14482" l="-19008" r="-19036" t="-14482"/>
          <a:stretch/>
        </p:blipFill>
        <p:spPr>
          <a:xfrm>
            <a:off x="571175" y="4572000"/>
            <a:ext cx="571200" cy="571500"/>
          </a:xfrm>
          <a:prstGeom prst="rect">
            <a:avLst/>
          </a:prstGeom>
          <a:noFill/>
          <a:ln>
            <a:noFill/>
          </a:ln>
        </p:spPr>
      </p:pic>
      <p:sp>
        <p:nvSpPr>
          <p:cNvPr id="263" name="Google Shape;263;p29"/>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67" name="Shape 267"/>
        <p:cNvGrpSpPr/>
        <p:nvPr/>
      </p:nvGrpSpPr>
      <p:grpSpPr>
        <a:xfrm>
          <a:off x="0" y="0"/>
          <a:ext cx="0" cy="0"/>
          <a:chOff x="0" y="0"/>
          <a:chExt cx="0" cy="0"/>
        </a:xfrm>
      </p:grpSpPr>
      <p:sp>
        <p:nvSpPr>
          <p:cNvPr id="268" name="Google Shape;268;p30"/>
          <p:cNvSpPr/>
          <p:nvPr/>
        </p:nvSpPr>
        <p:spPr>
          <a:xfrm>
            <a:off x="-7998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0"/>
          <p:cNvSpPr/>
          <p:nvPr/>
        </p:nvSpPr>
        <p:spPr>
          <a:xfrm>
            <a:off x="-7998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0"/>
          <p:cNvSpPr/>
          <p:nvPr/>
        </p:nvSpPr>
        <p:spPr>
          <a:xfrm>
            <a:off x="-7998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p:nvPr/>
        </p:nvSpPr>
        <p:spPr>
          <a:xfrm>
            <a:off x="-7998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p:nvPr/>
        </p:nvSpPr>
        <p:spPr>
          <a:xfrm>
            <a:off x="-7998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p:nvPr/>
        </p:nvSpPr>
        <p:spPr>
          <a:xfrm>
            <a:off x="-7998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274" name="Google Shape;274;p30"/>
          <p:cNvSpPr/>
          <p:nvPr/>
        </p:nvSpPr>
        <p:spPr>
          <a:xfrm>
            <a:off x="-7998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
          <p:cNvSpPr/>
          <p:nvPr/>
        </p:nvSpPr>
        <p:spPr>
          <a:xfrm>
            <a:off x="-7998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0"/>
          <p:cNvSpPr/>
          <p:nvPr/>
        </p:nvSpPr>
        <p:spPr>
          <a:xfrm>
            <a:off x="-7998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0"/>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0"/>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0"/>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0"/>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0"/>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0"/>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0"/>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294" name="Google Shape;294;p30"/>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295" name="Google Shape;295;p30"/>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 name="Google Shape;296;p30"/>
          <p:cNvPicPr preferRelativeResize="0"/>
          <p:nvPr/>
        </p:nvPicPr>
        <p:blipFill rotWithShape="1">
          <a:blip r:embed="rId4">
            <a:alphaModFix/>
          </a:blip>
          <a:srcRect b="21996" l="23135" r="21752" t="41243"/>
          <a:stretch/>
        </p:blipFill>
        <p:spPr>
          <a:xfrm>
            <a:off x="994662" y="1230238"/>
            <a:ext cx="7154674" cy="26830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00" name="Shape 300"/>
        <p:cNvGrpSpPr/>
        <p:nvPr/>
      </p:nvGrpSpPr>
      <p:grpSpPr>
        <a:xfrm>
          <a:off x="0" y="0"/>
          <a:ext cx="0" cy="0"/>
          <a:chOff x="0" y="0"/>
          <a:chExt cx="0" cy="0"/>
        </a:xfrm>
      </p:grpSpPr>
      <p:sp>
        <p:nvSpPr>
          <p:cNvPr id="301" name="Google Shape;301;p31"/>
          <p:cNvSpPr/>
          <p:nvPr/>
        </p:nvSpPr>
        <p:spPr>
          <a:xfrm>
            <a:off x="-799801"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p:nvPr/>
        </p:nvSpPr>
        <p:spPr>
          <a:xfrm>
            <a:off x="-799801"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
          <p:cNvSpPr/>
          <p:nvPr/>
        </p:nvSpPr>
        <p:spPr>
          <a:xfrm>
            <a:off x="-799801"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p:nvPr/>
        </p:nvSpPr>
        <p:spPr>
          <a:xfrm>
            <a:off x="-799801"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1"/>
          <p:cNvSpPr/>
          <p:nvPr/>
        </p:nvSpPr>
        <p:spPr>
          <a:xfrm>
            <a:off x="-799801"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1"/>
          <p:cNvSpPr/>
          <p:nvPr/>
        </p:nvSpPr>
        <p:spPr>
          <a:xfrm>
            <a:off x="-799801"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307" name="Google Shape;307;p31"/>
          <p:cNvSpPr/>
          <p:nvPr/>
        </p:nvSpPr>
        <p:spPr>
          <a:xfrm>
            <a:off x="-799801"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1"/>
          <p:cNvSpPr/>
          <p:nvPr/>
        </p:nvSpPr>
        <p:spPr>
          <a:xfrm>
            <a:off x="-799801"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
          <p:cNvSpPr/>
          <p:nvPr/>
        </p:nvSpPr>
        <p:spPr>
          <a:xfrm>
            <a:off x="-799801"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
          <p:cNvSpPr/>
          <p:nvPr/>
        </p:nvSpPr>
        <p:spPr>
          <a:xfrm>
            <a:off x="23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1"/>
          <p:cNvSpPr/>
          <p:nvPr/>
        </p:nvSpPr>
        <p:spPr>
          <a:xfrm>
            <a:off x="5735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1"/>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1"/>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1"/>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1"/>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1"/>
          <p:cNvSpPr/>
          <p:nvPr/>
        </p:nvSpPr>
        <p:spPr>
          <a:xfrm>
            <a:off x="4000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1"/>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1"/>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1"/>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p:nvPr/>
        </p:nvSpPr>
        <p:spPr>
          <a:xfrm>
            <a:off x="79991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1"/>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327" name="Google Shape;327;p31"/>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328" name="Google Shape;328;p31"/>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9" name="Google Shape;329;p31"/>
          <p:cNvPicPr preferRelativeResize="0"/>
          <p:nvPr/>
        </p:nvPicPr>
        <p:blipFill rotWithShape="1">
          <a:blip r:embed="rId4">
            <a:alphaModFix/>
          </a:blip>
          <a:srcRect b="19544" l="24055" r="20311" t="36098"/>
          <a:stretch/>
        </p:blipFill>
        <p:spPr>
          <a:xfrm>
            <a:off x="1055662" y="995383"/>
            <a:ext cx="7032673" cy="31527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33" name="Shape 333"/>
        <p:cNvGrpSpPr/>
        <p:nvPr/>
      </p:nvGrpSpPr>
      <p:grpSpPr>
        <a:xfrm>
          <a:off x="0" y="0"/>
          <a:ext cx="0" cy="0"/>
          <a:chOff x="0" y="0"/>
          <a:chExt cx="0" cy="0"/>
        </a:xfrm>
      </p:grpSpPr>
      <p:pic>
        <p:nvPicPr>
          <p:cNvPr id="334" name="Google Shape;334;p32"/>
          <p:cNvPicPr preferRelativeResize="0"/>
          <p:nvPr/>
        </p:nvPicPr>
        <p:blipFill rotWithShape="1">
          <a:blip r:embed="rId3">
            <a:alphaModFix/>
          </a:blip>
          <a:srcRect b="1996" l="29943" r="25332" t="2006"/>
          <a:stretch/>
        </p:blipFill>
        <p:spPr>
          <a:xfrm>
            <a:off x="2400" y="-50"/>
            <a:ext cx="3998400" cy="5331200"/>
          </a:xfrm>
          <a:prstGeom prst="rect">
            <a:avLst/>
          </a:prstGeom>
          <a:noFill/>
          <a:ln>
            <a:noFill/>
          </a:ln>
        </p:spPr>
      </p:pic>
      <p:sp>
        <p:nvSpPr>
          <p:cNvPr id="335" name="Google Shape;335;p32"/>
          <p:cNvSpPr/>
          <p:nvPr/>
        </p:nvSpPr>
        <p:spPr>
          <a:xfrm>
            <a:off x="11447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2"/>
          <p:cNvSpPr/>
          <p:nvPr/>
        </p:nvSpPr>
        <p:spPr>
          <a:xfrm>
            <a:off x="1715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2"/>
          <p:cNvSpPr/>
          <p:nvPr/>
        </p:nvSpPr>
        <p:spPr>
          <a:xfrm>
            <a:off x="2287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2"/>
          <p:cNvSpPr/>
          <p:nvPr/>
        </p:nvSpPr>
        <p:spPr>
          <a:xfrm>
            <a:off x="2858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2"/>
          <p:cNvSpPr/>
          <p:nvPr/>
        </p:nvSpPr>
        <p:spPr>
          <a:xfrm>
            <a:off x="2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2"/>
          <p:cNvSpPr/>
          <p:nvPr/>
        </p:nvSpPr>
        <p:spPr>
          <a:xfrm>
            <a:off x="3429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2"/>
          <p:cNvSpPr/>
          <p:nvPr/>
        </p:nvSpPr>
        <p:spPr>
          <a:xfrm>
            <a:off x="45719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2"/>
          <p:cNvSpPr/>
          <p:nvPr/>
        </p:nvSpPr>
        <p:spPr>
          <a:xfrm>
            <a:off x="57143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2"/>
          <p:cNvSpPr/>
          <p:nvPr/>
        </p:nvSpPr>
        <p:spPr>
          <a:xfrm>
            <a:off x="4000799"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2"/>
          <p:cNvSpPr/>
          <p:nvPr/>
        </p:nvSpPr>
        <p:spPr>
          <a:xfrm>
            <a:off x="6285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2"/>
          <p:cNvSpPr/>
          <p:nvPr/>
        </p:nvSpPr>
        <p:spPr>
          <a:xfrm>
            <a:off x="68567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2"/>
          <p:cNvSpPr/>
          <p:nvPr/>
        </p:nvSpPr>
        <p:spPr>
          <a:xfrm>
            <a:off x="7427998"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2"/>
          <p:cNvSpPr/>
          <p:nvPr/>
        </p:nvSpPr>
        <p:spPr>
          <a:xfrm>
            <a:off x="7999198" y="-800175"/>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2"/>
          <p:cNvSpPr/>
          <p:nvPr/>
        </p:nvSpPr>
        <p:spPr>
          <a:xfrm>
            <a:off x="8570398"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2"/>
          <p:cNvSpPr/>
          <p:nvPr/>
        </p:nvSpPr>
        <p:spPr>
          <a:xfrm>
            <a:off x="5735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2"/>
          <p:cNvSpPr/>
          <p:nvPr/>
        </p:nvSpPr>
        <p:spPr>
          <a:xfrm>
            <a:off x="5143199"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2"/>
          <p:cNvSpPr/>
          <p:nvPr/>
        </p:nvSpPr>
        <p:spPr>
          <a:xfrm>
            <a:off x="9368848" y="1714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2"/>
          <p:cNvSpPr/>
          <p:nvPr/>
        </p:nvSpPr>
        <p:spPr>
          <a:xfrm>
            <a:off x="9368848" y="22859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2"/>
          <p:cNvSpPr/>
          <p:nvPr/>
        </p:nvSpPr>
        <p:spPr>
          <a:xfrm>
            <a:off x="9368848" y="2857460"/>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9368848" y="34289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9368848" y="4000459"/>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
          <p:cNvSpPr/>
          <p:nvPr/>
        </p:nvSpPr>
        <p:spPr>
          <a:xfrm>
            <a:off x="9368848" y="457195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357" name="Google Shape;357;p32"/>
          <p:cNvSpPr/>
          <p:nvPr/>
        </p:nvSpPr>
        <p:spPr>
          <a:xfrm>
            <a:off x="9368848" y="11429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2"/>
          <p:cNvSpPr/>
          <p:nvPr/>
        </p:nvSpPr>
        <p:spPr>
          <a:xfrm>
            <a:off x="9368848" y="571461"/>
            <a:ext cx="571200" cy="571500"/>
          </a:xfrm>
          <a:prstGeom prst="rect">
            <a:avLst/>
          </a:prstGeom>
          <a:no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2"/>
          <p:cNvSpPr/>
          <p:nvPr/>
        </p:nvSpPr>
        <p:spPr>
          <a:xfrm>
            <a:off x="9368848" y="-6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2"/>
          <p:cNvSpPr txBox="1"/>
          <p:nvPr>
            <p:ph type="ctrTitle"/>
          </p:nvPr>
        </p:nvSpPr>
        <p:spPr>
          <a:xfrm>
            <a:off x="4572000" y="571450"/>
            <a:ext cx="3998400" cy="400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2400">
                <a:solidFill>
                  <a:srgbClr val="4C5D6E"/>
                </a:solidFill>
              </a:rPr>
              <a:t>Аутентификация WPA2</a:t>
            </a:r>
            <a:endParaRPr sz="2400">
              <a:solidFill>
                <a:srgbClr val="4C5D6E"/>
              </a:solidFill>
            </a:endParaRPr>
          </a:p>
        </p:txBody>
      </p:sp>
      <p:sp>
        <p:nvSpPr>
          <p:cNvPr id="361" name="Google Shape;361;p32"/>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362" name="Google Shape;362;p32"/>
          <p:cNvPicPr preferRelativeResize="0"/>
          <p:nvPr/>
        </p:nvPicPr>
        <p:blipFill rotWithShape="1">
          <a:blip r:embed="rId4">
            <a:alphaModFix/>
          </a:blip>
          <a:srcRect b="-14482" l="-19008" r="-19036" t="-14482"/>
          <a:stretch/>
        </p:blipFill>
        <p:spPr>
          <a:xfrm>
            <a:off x="571175" y="4572000"/>
            <a:ext cx="571200" cy="571500"/>
          </a:xfrm>
          <a:prstGeom prst="rect">
            <a:avLst/>
          </a:prstGeom>
          <a:noFill/>
          <a:ln>
            <a:noFill/>
          </a:ln>
        </p:spPr>
      </p:pic>
      <p:sp>
        <p:nvSpPr>
          <p:cNvPr id="363" name="Google Shape;363;p32"/>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67" name="Shape 367"/>
        <p:cNvGrpSpPr/>
        <p:nvPr/>
      </p:nvGrpSpPr>
      <p:grpSpPr>
        <a:xfrm>
          <a:off x="0" y="0"/>
          <a:ext cx="0" cy="0"/>
          <a:chOff x="0" y="0"/>
          <a:chExt cx="0" cy="0"/>
        </a:xfrm>
      </p:grpSpPr>
      <p:sp>
        <p:nvSpPr>
          <p:cNvPr id="368" name="Google Shape;368;p33"/>
          <p:cNvSpPr txBox="1"/>
          <p:nvPr>
            <p:ph type="ctrTitle"/>
          </p:nvPr>
        </p:nvSpPr>
        <p:spPr>
          <a:xfrm>
            <a:off x="1142400" y="571450"/>
            <a:ext cx="68544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ru" sz="3200">
                <a:solidFill>
                  <a:srgbClr val="4C5D6E"/>
                </a:solidFill>
              </a:rPr>
              <a:t>Аутентификация WPA2</a:t>
            </a:r>
            <a:endParaRPr sz="3200">
              <a:solidFill>
                <a:srgbClr val="4C5D6E"/>
              </a:solidFill>
            </a:endParaRPr>
          </a:p>
        </p:txBody>
      </p:sp>
      <p:sp>
        <p:nvSpPr>
          <p:cNvPr id="369" name="Google Shape;369;p33"/>
          <p:cNvSpPr txBox="1"/>
          <p:nvPr>
            <p:ph type="ctrTitle"/>
          </p:nvPr>
        </p:nvSpPr>
        <p:spPr>
          <a:xfrm>
            <a:off x="1142375" y="1714450"/>
            <a:ext cx="6854400" cy="28575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Clr>
                <a:srgbClr val="2C2D30"/>
              </a:buClr>
              <a:buSzPts val="1600"/>
              <a:buAutoNum type="arabicPeriod"/>
            </a:pPr>
            <a:r>
              <a:rPr lang="ru" sz="1600">
                <a:solidFill>
                  <a:srgbClr val="2C2D30"/>
                </a:solidFill>
              </a:rPr>
              <a:t>802.1Х определяет управление доступом, основанное на сетевых портах.</a:t>
            </a:r>
            <a:endParaRPr sz="1600">
              <a:solidFill>
                <a:srgbClr val="2C2D30"/>
              </a:solidFill>
            </a:endParaRPr>
          </a:p>
          <a:p>
            <a:pPr indent="-330200" lvl="0" marL="457200" rtl="0" algn="l">
              <a:lnSpc>
                <a:spcPct val="115000"/>
              </a:lnSpc>
              <a:spcBef>
                <a:spcPts val="1000"/>
              </a:spcBef>
              <a:spcAft>
                <a:spcPts val="0"/>
              </a:spcAft>
              <a:buClr>
                <a:srgbClr val="2C2D30"/>
              </a:buClr>
              <a:buSzPts val="1600"/>
              <a:buAutoNum type="arabicPeriod"/>
            </a:pPr>
            <a:r>
              <a:rPr lang="ru" sz="1600">
                <a:solidFill>
                  <a:srgbClr val="2C2D30"/>
                </a:solidFill>
              </a:rPr>
              <a:t>EAP обеспечивает взаимную аутентификацию беспроводного клиента и сервера аутентификации, а также создает общие ключи беспроводного пользователя и точки доступа.</a:t>
            </a:r>
            <a:endParaRPr sz="1600">
              <a:solidFill>
                <a:srgbClr val="2C2D30"/>
              </a:solidFill>
            </a:endParaRPr>
          </a:p>
          <a:p>
            <a:pPr indent="-330200" lvl="0" marL="457200" rtl="0" algn="l">
              <a:lnSpc>
                <a:spcPct val="115000"/>
              </a:lnSpc>
              <a:spcBef>
                <a:spcPts val="1000"/>
              </a:spcBef>
              <a:spcAft>
                <a:spcPts val="0"/>
              </a:spcAft>
              <a:buClr>
                <a:srgbClr val="2C2D30"/>
              </a:buClr>
              <a:buSzPts val="1600"/>
              <a:buAutoNum type="arabicPeriod"/>
            </a:pPr>
            <a:r>
              <a:rPr lang="ru" sz="1600">
                <a:solidFill>
                  <a:srgbClr val="2C2D30"/>
                </a:solidFill>
              </a:rPr>
              <a:t>Протокол TKIP (Temporal Key Integrity Protocol — протокол временной целостности ключа) обеспечивает конфиденциальность и целостность данных.</a:t>
            </a:r>
            <a:endParaRPr sz="1600">
              <a:solidFill>
                <a:srgbClr val="2C2D30"/>
              </a:solidFill>
            </a:endParaRPr>
          </a:p>
          <a:p>
            <a:pPr indent="-330200" lvl="0" marL="457200" rtl="0" algn="l">
              <a:lnSpc>
                <a:spcPct val="115000"/>
              </a:lnSpc>
              <a:spcBef>
                <a:spcPts val="1000"/>
              </a:spcBef>
              <a:spcAft>
                <a:spcPts val="1000"/>
              </a:spcAft>
              <a:buClr>
                <a:srgbClr val="2C2D30"/>
              </a:buClr>
              <a:buSzPts val="1600"/>
              <a:buAutoNum type="arabicPeriod"/>
            </a:pPr>
            <a:r>
              <a:rPr lang="ru" sz="1600">
                <a:solidFill>
                  <a:srgbClr val="2C2D30"/>
                </a:solidFill>
              </a:rPr>
              <a:t>Механизм MIC (Message Integrity Check) обеспечивает в WPA проверку целостности сообщений.</a:t>
            </a:r>
            <a:endParaRPr sz="1600">
              <a:solidFill>
                <a:srgbClr val="2C2D30"/>
              </a:solidFill>
            </a:endParaRPr>
          </a:p>
        </p:txBody>
      </p:sp>
      <p:sp>
        <p:nvSpPr>
          <p:cNvPr id="370" name="Google Shape;370;p33"/>
          <p:cNvSpPr/>
          <p:nvPr/>
        </p:nvSpPr>
        <p:spPr>
          <a:xfrm>
            <a:off x="-799826" y="1714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3"/>
          <p:cNvSpPr/>
          <p:nvPr/>
        </p:nvSpPr>
        <p:spPr>
          <a:xfrm>
            <a:off x="-799826" y="22860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3"/>
          <p:cNvSpPr/>
          <p:nvPr/>
        </p:nvSpPr>
        <p:spPr>
          <a:xfrm>
            <a:off x="-799826" y="2857510"/>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3"/>
          <p:cNvSpPr/>
          <p:nvPr/>
        </p:nvSpPr>
        <p:spPr>
          <a:xfrm>
            <a:off x="-799826" y="34290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3"/>
          <p:cNvSpPr/>
          <p:nvPr/>
        </p:nvSpPr>
        <p:spPr>
          <a:xfrm>
            <a:off x="-799826" y="4000509"/>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3"/>
          <p:cNvSpPr/>
          <p:nvPr/>
        </p:nvSpPr>
        <p:spPr>
          <a:xfrm>
            <a:off x="-799826" y="4572009"/>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376" name="Google Shape;376;p33"/>
          <p:cNvSpPr/>
          <p:nvPr/>
        </p:nvSpPr>
        <p:spPr>
          <a:xfrm>
            <a:off x="-799826" y="11430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3"/>
          <p:cNvSpPr/>
          <p:nvPr/>
        </p:nvSpPr>
        <p:spPr>
          <a:xfrm>
            <a:off x="-799826" y="571511"/>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p:nvPr/>
        </p:nvSpPr>
        <p:spPr>
          <a:xfrm>
            <a:off x="-799826" y="-12"/>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
          <p:cNvSpPr/>
          <p:nvPr/>
        </p:nvSpPr>
        <p:spPr>
          <a:xfrm>
            <a:off x="-26"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
          <p:cNvSpPr/>
          <p:nvPr/>
        </p:nvSpPr>
        <p:spPr>
          <a:xfrm>
            <a:off x="571174"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3"/>
          <p:cNvSpPr/>
          <p:nvPr/>
        </p:nvSpPr>
        <p:spPr>
          <a:xfrm>
            <a:off x="11423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3"/>
          <p:cNvSpPr/>
          <p:nvPr/>
        </p:nvSpPr>
        <p:spPr>
          <a:xfrm>
            <a:off x="17135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3"/>
          <p:cNvSpPr/>
          <p:nvPr/>
        </p:nvSpPr>
        <p:spPr>
          <a:xfrm>
            <a:off x="22847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3"/>
          <p:cNvSpPr/>
          <p:nvPr/>
        </p:nvSpPr>
        <p:spPr>
          <a:xfrm>
            <a:off x="28559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3"/>
          <p:cNvSpPr/>
          <p:nvPr/>
        </p:nvSpPr>
        <p:spPr>
          <a:xfrm>
            <a:off x="34271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3"/>
          <p:cNvSpPr/>
          <p:nvPr/>
        </p:nvSpPr>
        <p:spPr>
          <a:xfrm>
            <a:off x="39983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3"/>
          <p:cNvSpPr/>
          <p:nvPr/>
        </p:nvSpPr>
        <p:spPr>
          <a:xfrm>
            <a:off x="45695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
          <p:cNvSpPr/>
          <p:nvPr/>
        </p:nvSpPr>
        <p:spPr>
          <a:xfrm>
            <a:off x="51407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3"/>
          <p:cNvSpPr/>
          <p:nvPr/>
        </p:nvSpPr>
        <p:spPr>
          <a:xfrm>
            <a:off x="57119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3"/>
          <p:cNvSpPr/>
          <p:nvPr/>
        </p:nvSpPr>
        <p:spPr>
          <a:xfrm>
            <a:off x="6283174"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3"/>
          <p:cNvSpPr/>
          <p:nvPr/>
        </p:nvSpPr>
        <p:spPr>
          <a:xfrm>
            <a:off x="6854373"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3"/>
          <p:cNvSpPr/>
          <p:nvPr/>
        </p:nvSpPr>
        <p:spPr>
          <a:xfrm>
            <a:off x="7425573" y="-800175"/>
            <a:ext cx="571200" cy="571500"/>
          </a:xfrm>
          <a:prstGeom prst="rect">
            <a:avLst/>
          </a:prstGeom>
          <a:solidFill>
            <a:schemeClr val="lt2"/>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3"/>
          <p:cNvSpPr/>
          <p:nvPr/>
        </p:nvSpPr>
        <p:spPr>
          <a:xfrm>
            <a:off x="7996773"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3"/>
          <p:cNvSpPr/>
          <p:nvPr/>
        </p:nvSpPr>
        <p:spPr>
          <a:xfrm>
            <a:off x="8567973" y="-800175"/>
            <a:ext cx="571200" cy="571500"/>
          </a:xfrm>
          <a:prstGeom prst="rect">
            <a:avLst/>
          </a:prstGeom>
          <a:solidFill>
            <a:srgbClr val="FFF2CC"/>
          </a:solidFill>
          <a:ln cap="flat" cmpd="sng" w="9525">
            <a:solidFill>
              <a:srgbClr val="BDC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3"/>
          <p:cNvSpPr/>
          <p:nvPr/>
        </p:nvSpPr>
        <p:spPr>
          <a:xfrm>
            <a:off x="571173" y="4572011"/>
            <a:ext cx="571200" cy="5715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ading-logo.png" id="396" name="Google Shape;396;p33"/>
          <p:cNvPicPr preferRelativeResize="0"/>
          <p:nvPr/>
        </p:nvPicPr>
        <p:blipFill rotWithShape="1">
          <a:blip r:embed="rId3">
            <a:alphaModFix/>
          </a:blip>
          <a:srcRect b="-14482" l="-19008" r="-19036" t="-14482"/>
          <a:stretch/>
        </p:blipFill>
        <p:spPr>
          <a:xfrm>
            <a:off x="571175" y="4572000"/>
            <a:ext cx="571200" cy="571500"/>
          </a:xfrm>
          <a:prstGeom prst="rect">
            <a:avLst/>
          </a:prstGeom>
          <a:noFill/>
          <a:ln>
            <a:noFill/>
          </a:ln>
        </p:spPr>
      </p:pic>
      <p:sp>
        <p:nvSpPr>
          <p:cNvPr id="397" name="Google Shape;397;p33"/>
          <p:cNvSpPr/>
          <p:nvPr/>
        </p:nvSpPr>
        <p:spPr>
          <a:xfrm>
            <a:off x="571175" y="0"/>
            <a:ext cx="571200" cy="190200"/>
          </a:xfrm>
          <a:prstGeom prst="rect">
            <a:avLst/>
          </a:prstGeom>
          <a:solidFill>
            <a:srgbClr val="E9E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