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10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mAuthor clrIdx="0" id="0" initials="" lastIdx="1" name="Geek Brains"/>
  <p:cmAuthor clrIdx="1" id="1" initials="" lastIdx="1" name="Михаил Величко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10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m authorId="0" idx="1" dt="2018-08-21T08:30:23.884">
    <p:pos x="6000" y="0"/>
    <p:text>Уважаемые коллеги, если обнаружите недочеты в презентациях, прокомментируйте их, пожалуйста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m authorId="1" idx="1" dt="2019-05-15T16:45:09.053">
    <p:pos x="719" y="1079"/>
    <p:text>8 уроков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1d11673cce_0_1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1d11673cce_0_1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01269f092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201269f09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201269f092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201269f092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201269f092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201269f092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201269f092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201269f092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201269f092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201269f092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201269f092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201269f092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g201269f092_0_7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9" name="Google Shape;589;g201269f092_0_7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201269f092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201269f092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g201269f092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5" name="Google Shape;655;g201269f092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201269f092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Google Shape;688;g201269f092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g201269f092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1" name="Google Shape;721;g201269f092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g201269f092_0_4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4" name="Google Shape;754;g201269f092_0_4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201269f092_0_4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201269f092_0_4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201269f092_0_5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0" name="Google Shape;820;g201269f092_0_5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g201269f092_0_5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3" name="Google Shape;853;g201269f092_0_5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g201269f092_0_5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6" name="Google Shape;886;g201269f092_0_5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g201269f092_0_6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9" name="Google Shape;919;g201269f092_0_6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201269f092_0_6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2" name="Google Shape;952;g201269f092_0_6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3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g201269f092_0_6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5" name="Google Shape;985;g201269f092_0_6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2416714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2416714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201269f09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201269f09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9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g1d11673cce_0_1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1" name="Google Shape;1051;g1d11673cce_0_1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3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g1d11673cce_0_1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5" name="Google Shape;1085;g1d11673cce_0_1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7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gff3214be3_0_5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9" name="Google Shape;1119;gff3214be3_0_5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dcf65a8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dcf65a8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ff3214be3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ff3214be3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ff3214be3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ff3214be3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dcf65a89c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dcf65a89c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201269f092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201269f092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Relationship Id="rId4" Type="http://schemas.openxmlformats.org/officeDocument/2006/relationships/image" Target="../media/image1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Relationship Id="rId4" Type="http://schemas.openxmlformats.org/officeDocument/2006/relationships/image" Target="../media/image1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2.xml"/><Relationship Id="rId4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Relationship Id="rId4" Type="http://schemas.openxmlformats.org/officeDocument/2006/relationships/image" Target="../media/image2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Relationship Id="rId4" Type="http://schemas.openxmlformats.org/officeDocument/2006/relationships/image" Target="../media/image1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Relationship Id="rId4" Type="http://schemas.openxmlformats.org/officeDocument/2006/relationships/image" Target="../media/image1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6.png"/><Relationship Id="rId4" Type="http://schemas.openxmlformats.org/officeDocument/2006/relationships/image" Target="../media/image2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6.png"/><Relationship Id="rId4" Type="http://schemas.openxmlformats.org/officeDocument/2006/relationships/image" Target="../media/image17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6.png"/><Relationship Id="rId4" Type="http://schemas.openxmlformats.org/officeDocument/2006/relationships/image" Target="../media/image2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6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6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6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Введение. Установка FreeBSD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FreeBSD: что это такое и зачем нужно. Установка FreeBSD. Основы работы с FreeBSD. Работа с pkg и freebsd-update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1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7588" y="1147750"/>
            <a:ext cx="2847975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Установка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61" name="Google Shape;361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7" name="Google Shape;387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19" name="Google Shape;419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21" name="Google Shape;421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25150" y="375475"/>
            <a:ext cx="6124575" cy="401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2" name="Google Shape;452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54" name="Google Shape;45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425" y="766763"/>
            <a:ext cx="6124575" cy="360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5" name="Google Shape;485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87" name="Google Shape;487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788" y="380850"/>
            <a:ext cx="6124575" cy="400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18" name="Google Shape;518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19" name="Google Shape;519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20" name="Google Shape;52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506650"/>
            <a:ext cx="6124575" cy="401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51" name="Google Shape;551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Google Shape;552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3" name="Google Shape;553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27950"/>
            <a:ext cx="6124575" cy="4048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64" name="Google Shape;564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84" name="Google Shape;584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5" name="Google Shape;585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6" name="Google Shape;586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366563"/>
            <a:ext cx="6124575" cy="402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97" name="Google Shape;597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17" name="Google Shape;617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9" name="Google Shape;619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425" y="547688"/>
            <a:ext cx="6124575" cy="4048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6" name="Google Shape;626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0" name="Google Shape;630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4" name="Google Shape;644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50" name="Google Shape;650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1" name="Google Shape;651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52" name="Google Shape;652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388575"/>
            <a:ext cx="6124575" cy="40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3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3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3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p3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1" name="Google Shape;661;p3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3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63" name="Google Shape;663;p3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3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3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3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3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3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3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3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3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3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3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83" name="Google Shape;683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4" name="Google Shape;684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5" name="Google Shape;685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322975"/>
            <a:ext cx="6124575" cy="40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Регламент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4</a:t>
            </a:r>
            <a:r>
              <a:rPr lang="ru" sz="2000">
                <a:solidFill>
                  <a:srgbClr val="2C2D30"/>
                </a:solidFill>
              </a:rPr>
              <a:t> урока по 2 часа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Домашние задания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Видеозапись будет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Задавайте вопросы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3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3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3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3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3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3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96" name="Google Shape;696;p3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3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8" name="Google Shape;698;p3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3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3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3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3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3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3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3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3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3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3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3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3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3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3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3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3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16" name="Google Shape;716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17" name="Google Shape;717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8" name="Google Shape;718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14825"/>
            <a:ext cx="6124575" cy="40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3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3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3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3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3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3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29" name="Google Shape;729;p3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3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1" name="Google Shape;731;p3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3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3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3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3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3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3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3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3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3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3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3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49" name="Google Shape;749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0" name="Google Shape;750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51" name="Google Shape;751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552450"/>
            <a:ext cx="6124575" cy="40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55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3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3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3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3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3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3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62" name="Google Shape;762;p3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3" name="Google Shape;763;p3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3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5" name="Google Shape;765;p3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3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3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8" name="Google Shape;768;p3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3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3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3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3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3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3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3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3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3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8" name="Google Shape;778;p3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3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3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3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82" name="Google Shape;782;p3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3" name="Google Shape;783;p3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84" name="Google Shape;784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557213"/>
            <a:ext cx="6124575" cy="402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3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3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3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3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3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95" name="Google Shape;795;p3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3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3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3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3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3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3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3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3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3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3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3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3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3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3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3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3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3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3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3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15" name="Google Shape;815;p3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6" name="Google Shape;816;p3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7" name="Google Shape;817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542925"/>
            <a:ext cx="6124575" cy="402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3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3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3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3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3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3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28" name="Google Shape;828;p3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3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3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3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3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3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3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3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3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3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3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3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3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3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3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3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48" name="Google Shape;848;p3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9" name="Google Shape;849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0" name="Google Shape;850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800" y="557213"/>
            <a:ext cx="6124575" cy="402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3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3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3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3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9" name="Google Shape;859;p3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0" name="Google Shape;860;p3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61" name="Google Shape;861;p3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3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3" name="Google Shape;863;p3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4" name="Google Shape;864;p3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5" name="Google Shape;865;p3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6" name="Google Shape;866;p3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7" name="Google Shape;867;p3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3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3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3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3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3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3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3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3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3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3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3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3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3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81" name="Google Shape;881;p3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2" name="Google Shape;882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83" name="Google Shape;883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14825"/>
            <a:ext cx="6124575" cy="402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3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3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0" name="Google Shape;890;p3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3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3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3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94" name="Google Shape;894;p3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3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3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3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3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9" name="Google Shape;899;p3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0" name="Google Shape;900;p3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3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3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3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3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3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3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3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3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3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3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3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3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3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14" name="Google Shape;914;p3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5" name="Google Shape;915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16" name="Google Shape;916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67325"/>
            <a:ext cx="6124575" cy="400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3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3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3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3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5" name="Google Shape;925;p3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3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27" name="Google Shape;927;p3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p3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3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3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3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3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3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4" name="Google Shape;934;p3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3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3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3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3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3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3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3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3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3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3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3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3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47" name="Google Shape;947;p3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8" name="Google Shape;948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49" name="Google Shape;949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67300"/>
            <a:ext cx="6124575" cy="401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53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p4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4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4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4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4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4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0" name="Google Shape;960;p4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4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4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4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4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4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4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4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4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4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4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4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4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4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4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4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4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4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80" name="Google Shape;980;p4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1" name="Google Shape;981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2" name="Google Shape;982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4788" y="571500"/>
            <a:ext cx="6124575" cy="400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86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4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4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4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4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4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4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93" name="Google Shape;993;p4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4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4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4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4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4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4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4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4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2" name="Google Shape;1002;p4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4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4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5" name="Google Shape;1005;p4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4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7" name="Google Shape;1007;p4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4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9" name="Google Shape;1009;p4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0" name="Google Shape;1010;p4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4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2" name="Google Shape;1012;p4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13" name="Google Shape;1013;p4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4" name="Google Shape;1014;p4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15" name="Google Shape;1015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4113" y="493550"/>
            <a:ext cx="6124575" cy="399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Что будем изучать на курсе?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Часть 1. Введение во FreeBSD: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Особенности FreeBSD, сходства и различия с Linux.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Инструментальные средства системного администрирования.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Развертывание высокопроизводительного веб-сервера на базе FreeBSD.</a:t>
            </a:r>
            <a:endParaRPr sz="1600">
              <a:solidFill>
                <a:srgbClr val="2C2D3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24" name="Google Shape;124;p15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50" name="Google Shape;150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21" name="Google Shape;1021;p4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4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4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4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4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6" name="Google Shape;1026;p4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27" name="Google Shape;1027;p4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8" name="Google Shape;1028;p4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9" name="Google Shape;1029;p4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0" name="Google Shape;1030;p4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1" name="Google Shape;1031;p4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2" name="Google Shape;1032;p4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4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4" name="Google Shape;1034;p4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5" name="Google Shape;1035;p4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6" name="Google Shape;1036;p4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4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4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4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4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1" name="Google Shape;1041;p4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4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4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4" name="Google Shape;1044;p4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5" name="Google Shape;1045;p4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4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47" name="Google Shape;1047;p4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" name="Google Shape;1048;p4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52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43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54" name="Google Shape;1054;p4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5" name="Google Shape;1055;p4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6" name="Google Shape;1056;p4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7" name="Google Shape;1057;p4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8" name="Google Shape;1058;p4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9" name="Google Shape;1059;p4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60" name="Google Shape;1060;p4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4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2" name="Google Shape;1062;p4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3" name="Google Shape;1063;p4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4" name="Google Shape;1064;p4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5" name="Google Shape;1065;p4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6" name="Google Shape;1066;p4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7" name="Google Shape;1067;p4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8" name="Google Shape;1068;p4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9" name="Google Shape;1069;p4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0" name="Google Shape;1070;p4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1" name="Google Shape;1071;p4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2" name="Google Shape;1072;p4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3" name="Google Shape;1073;p4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4" name="Google Shape;1074;p4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5" name="Google Shape;1075;p4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6" name="Google Shape;1076;p4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7" name="Google Shape;1077;p4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4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4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FreeBSD.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mc.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Обновить FreeBSD.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080" name="Google Shape;1080;p4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81" name="Google Shape;1081;p4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2" name="Google Shape;1082;p4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86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4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Организационные вопросы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88" name="Google Shape;1088;p4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9" name="Google Shape;1089;p4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0" name="Google Shape;1090;p4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1" name="Google Shape;1091;p4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2" name="Google Shape;1092;p4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3" name="Google Shape;1093;p4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94" name="Google Shape;1094;p4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5" name="Google Shape;1095;p4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6" name="Google Shape;1096;p4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4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8" name="Google Shape;1098;p4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9" name="Google Shape;1099;p4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0" name="Google Shape;1100;p4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1" name="Google Shape;1101;p4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2" name="Google Shape;1102;p4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3" name="Google Shape;1103;p4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4" name="Google Shape;1104;p4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5" name="Google Shape;1105;p4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6" name="Google Shape;1106;p4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7" name="Google Shape;1107;p4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8" name="Google Shape;1108;p4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9" name="Google Shape;1109;p4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0" name="Google Shape;1110;p4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1" name="Google Shape;1111;p4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2" name="Google Shape;1112;p4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3" name="Google Shape;1113;p4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Пишите в комментарии к уроку.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Личные сообщения.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Видео буду выкладывать в день урока (самое позднее – на следующий день).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114" name="Google Shape;1114;p4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15" name="Google Shape;1115;p4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6" name="Google Shape;1116;p4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120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p4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122" name="Google Shape;1122;p4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3" name="Google Shape;1123;p4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4" name="Google Shape;1124;p4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5" name="Google Shape;1125;p4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6" name="Google Shape;1126;p4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7" name="Google Shape;1127;p4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128" name="Google Shape;1128;p4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9" name="Google Shape;1129;p4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0" name="Google Shape;1130;p4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1" name="Google Shape;1131;p4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2" name="Google Shape;1132;p4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3" name="Google Shape;1133;p4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4" name="Google Shape;1134;p4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5" name="Google Shape;1135;p4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6" name="Google Shape;1136;p4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7" name="Google Shape;1137;p4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8" name="Google Shape;1138;p4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9" name="Google Shape;1139;p4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0" name="Google Shape;1140;p4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1" name="Google Shape;1141;p4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2" name="Google Shape;1142;p4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3" name="Google Shape;1143;p4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4" name="Google Shape;1144;p4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5" name="Google Shape;1145;p4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6" name="Google Shape;1146;p4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7" name="Google Shape;1147;p4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48" name="Google Shape;1148;p4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9" name="Google Shape;1149;p4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Что будем изучать на курсе?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7" name="Google Shape;157;p1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Часть 2. Введение в автоматизацию и </a:t>
            </a:r>
            <a:r>
              <a:rPr lang="ru" sz="1600">
                <a:solidFill>
                  <a:srgbClr val="2C2D30"/>
                </a:solidFill>
              </a:rPr>
              <a:t>задачи</a:t>
            </a:r>
            <a:r>
              <a:rPr lang="ru" sz="1600">
                <a:solidFill>
                  <a:srgbClr val="2C2D30"/>
                </a:solidFill>
              </a:rPr>
              <a:t> DevOps: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Мониторинг с помощью Zabbix.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Введение в автоматизацию с помощью Ansible.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Плейбуки Ansible.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Контейнеры Docker.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Профессия DevOps-инженера.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58" name="Google Shape;158;p16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4" name="Google Shape;184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3200">
                <a:solidFill>
                  <a:srgbClr val="4C5D6E"/>
                </a:solidFill>
              </a:rPr>
              <a:t>Почему мы изучаем FreeBSD?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1" name="Google Shape;191;p17"/>
          <p:cNvSpPr txBox="1"/>
          <p:nvPr>
            <p:ph type="ctrTitle"/>
          </p:nvPr>
        </p:nvSpPr>
        <p:spPr>
          <a:xfrm>
            <a:off x="1144800" y="1714500"/>
            <a:ext cx="6854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Еще одна UNIX-подобная система.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Высокопроизводительная ОС для сетевых решений.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Оттачиваем практические навыки системного администрирования.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92" name="Google Shape;192;p17"/>
          <p:cNvSpPr/>
          <p:nvPr/>
        </p:nvSpPr>
        <p:spPr>
          <a:xfrm>
            <a:off x="-7974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74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74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74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74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74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74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7974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-7974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8" name="Google Shape;218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Каких результатов мы добьемся?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5" name="Google Shape;225;p1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Научимся устанавливать и администрировать FreeBSD.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Приобретем навыки практического администрирования FreeBSD.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Научимся решать практические задачи на базе FreeBSD: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lphaLcPeriod"/>
            </a:pPr>
            <a:r>
              <a:rPr lang="ru" sz="1600">
                <a:solidFill>
                  <a:srgbClr val="2C2D30"/>
                </a:solidFill>
              </a:rPr>
              <a:t>Построение высокопроизводительного веб-сервера.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lphaLcPeriod"/>
            </a:pPr>
            <a:r>
              <a:rPr lang="ru" sz="1600">
                <a:solidFill>
                  <a:srgbClr val="2C2D30"/>
                </a:solidFill>
              </a:rPr>
              <a:t>Развертывание системы мониторинга с использованием Zabbix.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226" name="Google Shape;226;p1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-26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571174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11423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17135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22847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28559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34271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39983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45695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51407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57119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62831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6854373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7425573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7996773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8"/>
          <p:cNvSpPr/>
          <p:nvPr/>
        </p:nvSpPr>
        <p:spPr>
          <a:xfrm>
            <a:off x="8567973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2" name="Google Shape;252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3200">
                <a:solidFill>
                  <a:srgbClr val="4C5D6E"/>
                </a:solidFill>
              </a:rPr>
              <a:t>Почему мы изучаем введение в автоматизацию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9" name="Google Shape;259;p19"/>
          <p:cNvSpPr txBox="1"/>
          <p:nvPr>
            <p:ph type="ctrTitle"/>
          </p:nvPr>
        </p:nvSpPr>
        <p:spPr>
          <a:xfrm>
            <a:off x="1142400" y="1714500"/>
            <a:ext cx="6854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Мастерство системного администратора.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Повышаем свою ценность как специалиста на рынке труда.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После некоторого опыта работы можно претендовать на позицию DevOps-инженера.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260" name="Google Shape;260;p19"/>
          <p:cNvSpPr/>
          <p:nvPr/>
        </p:nvSpPr>
        <p:spPr>
          <a:xfrm>
            <a:off x="-7974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74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74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74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74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74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7974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-7974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-7974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6" name="Google Shape;286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3" name="Google Shape;293;p2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Что такое FreeBSD.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Установка FreeBSD в VirtualBox.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Особенности работы во FreeBSD.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сможем установить FreeBSD.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94" name="Google Shape;294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20" name="Google Shape;320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2" name="Google Shape;352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54" name="Google Shape;35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42313" y="1714500"/>
            <a:ext cx="4619625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70450" y="571500"/>
            <a:ext cx="1428750" cy="15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