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 showSpecialPlsOnTitleSld="0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9" Type="http://schemas.openxmlformats.org/officeDocument/2006/relationships/slide" Target="slides/slide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ff3214be3_0_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ff3214be3_0_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ff3214be3_0_1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ff3214be3_0_1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201269f092_0_7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201269f092_0_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2011adfdc2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2011adfdc2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2931f8fd6a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Google Shape;186;g2931f8fd6a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ff3214be3_0_5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ff3214be3_0_5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mc:AlternateContent>
    <mc:Choice Requires="p14">
      <p:transition p14:dur="400">
        <p:fade thruBlk="1"/>
      </p:transition>
    </mc:Choice>
    <mc:Fallback>
      <p:transition>
        <p:fade/>
      </p:transition>
    </mc:Fallback>
  </mc:AlternateConten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E9EDF4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429300" y="1714500"/>
            <a:ext cx="5138700" cy="17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4000">
                <a:solidFill>
                  <a:srgbClr val="4C5D6E"/>
                </a:solidFill>
              </a:rPr>
              <a:t>Инструментальные средства системного администрирования</a:t>
            </a:r>
            <a:endParaRPr sz="4000">
              <a:solidFill>
                <a:srgbClr val="4C5D6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" name="Google Shape;55;p13"/>
          <p:cNvSpPr txBox="1"/>
          <p:nvPr>
            <p:ph type="ctrTitle"/>
          </p:nvPr>
        </p:nvSpPr>
        <p:spPr>
          <a:xfrm>
            <a:off x="3429325" y="3428950"/>
            <a:ext cx="45675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>
                <a:solidFill>
                  <a:srgbClr val="BDC2CA"/>
                </a:solidFill>
              </a:rPr>
              <a:t>Утилиты, сетевые утилиты FreeBSD. Установка из портов, пакетов, создание пакета из портов, portdowngrade</a:t>
            </a:r>
            <a:endParaRPr sz="1600">
              <a:solidFill>
                <a:srgbClr val="BDC2CA"/>
              </a:solidFill>
            </a:endParaRPr>
          </a:p>
        </p:txBody>
      </p:sp>
      <p:sp>
        <p:nvSpPr>
          <p:cNvPr id="56" name="Google Shape;56;p13"/>
          <p:cNvSpPr txBox="1"/>
          <p:nvPr>
            <p:ph type="ctrTitle"/>
          </p:nvPr>
        </p:nvSpPr>
        <p:spPr>
          <a:xfrm>
            <a:off x="3429300" y="571450"/>
            <a:ext cx="4567500" cy="57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>
                <a:solidFill>
                  <a:srgbClr val="BDC2CA"/>
                </a:solidFill>
              </a:rPr>
              <a:t>FreeBSD и автоматизация</a:t>
            </a:r>
            <a:endParaRPr sz="1600">
              <a:solidFill>
                <a:srgbClr val="BDC2CA"/>
              </a:solidFill>
            </a:endParaRPr>
          </a:p>
        </p:txBody>
      </p:sp>
      <p:sp>
        <p:nvSpPr>
          <p:cNvPr id="57" name="Google Shape;57;p13"/>
          <p:cNvSpPr/>
          <p:nvPr/>
        </p:nvSpPr>
        <p:spPr>
          <a:xfrm>
            <a:off x="-799801" y="1714510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" name="Google Shape;58;p13"/>
          <p:cNvSpPr/>
          <p:nvPr/>
        </p:nvSpPr>
        <p:spPr>
          <a:xfrm>
            <a:off x="-799801" y="2286010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" name="Google Shape;59;p13"/>
          <p:cNvSpPr/>
          <p:nvPr/>
        </p:nvSpPr>
        <p:spPr>
          <a:xfrm>
            <a:off x="-799801" y="2857510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" name="Google Shape;60;p13"/>
          <p:cNvSpPr/>
          <p:nvPr/>
        </p:nvSpPr>
        <p:spPr>
          <a:xfrm>
            <a:off x="-799801" y="3429009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" name="Google Shape;61;p13"/>
          <p:cNvSpPr/>
          <p:nvPr/>
        </p:nvSpPr>
        <p:spPr>
          <a:xfrm>
            <a:off x="-799801" y="4000509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" name="Google Shape;62;p13"/>
          <p:cNvSpPr/>
          <p:nvPr/>
        </p:nvSpPr>
        <p:spPr>
          <a:xfrm>
            <a:off x="-799801" y="4572009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   </a:t>
            </a:r>
            <a:endParaRPr/>
          </a:p>
        </p:txBody>
      </p:sp>
      <p:sp>
        <p:nvSpPr>
          <p:cNvPr id="63" name="Google Shape;63;p13"/>
          <p:cNvSpPr/>
          <p:nvPr/>
        </p:nvSpPr>
        <p:spPr>
          <a:xfrm>
            <a:off x="-799801" y="1143011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" name="Google Shape;64;p13"/>
          <p:cNvSpPr/>
          <p:nvPr/>
        </p:nvSpPr>
        <p:spPr>
          <a:xfrm>
            <a:off x="-799801" y="571511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" name="Google Shape;65;p13"/>
          <p:cNvSpPr/>
          <p:nvPr/>
        </p:nvSpPr>
        <p:spPr>
          <a:xfrm>
            <a:off x="-799801" y="-12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" name="Google Shape;66;p13"/>
          <p:cNvSpPr/>
          <p:nvPr/>
        </p:nvSpPr>
        <p:spPr>
          <a:xfrm>
            <a:off x="2399" y="-800200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13"/>
          <p:cNvSpPr/>
          <p:nvPr/>
        </p:nvSpPr>
        <p:spPr>
          <a:xfrm>
            <a:off x="573599" y="-800200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13"/>
          <p:cNvSpPr/>
          <p:nvPr/>
        </p:nvSpPr>
        <p:spPr>
          <a:xfrm>
            <a:off x="1144799" y="-800200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" name="Google Shape;69;p13"/>
          <p:cNvSpPr/>
          <p:nvPr/>
        </p:nvSpPr>
        <p:spPr>
          <a:xfrm>
            <a:off x="1715999" y="-800200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" name="Google Shape;70;p13"/>
          <p:cNvSpPr/>
          <p:nvPr/>
        </p:nvSpPr>
        <p:spPr>
          <a:xfrm>
            <a:off x="2287199" y="-800200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" name="Google Shape;71;p13"/>
          <p:cNvSpPr/>
          <p:nvPr/>
        </p:nvSpPr>
        <p:spPr>
          <a:xfrm>
            <a:off x="2858399" y="-800200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" name="Google Shape;72;p13"/>
          <p:cNvSpPr/>
          <p:nvPr/>
        </p:nvSpPr>
        <p:spPr>
          <a:xfrm>
            <a:off x="3429599" y="-800200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13"/>
          <p:cNvSpPr/>
          <p:nvPr/>
        </p:nvSpPr>
        <p:spPr>
          <a:xfrm>
            <a:off x="4000799" y="-800200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13"/>
          <p:cNvSpPr/>
          <p:nvPr/>
        </p:nvSpPr>
        <p:spPr>
          <a:xfrm>
            <a:off x="4571999" y="-800200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" name="Google Shape;75;p13"/>
          <p:cNvSpPr/>
          <p:nvPr/>
        </p:nvSpPr>
        <p:spPr>
          <a:xfrm>
            <a:off x="5143199" y="-800200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" name="Google Shape;76;p13"/>
          <p:cNvSpPr/>
          <p:nvPr/>
        </p:nvSpPr>
        <p:spPr>
          <a:xfrm>
            <a:off x="5714399" y="-800200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p13"/>
          <p:cNvSpPr/>
          <p:nvPr/>
        </p:nvSpPr>
        <p:spPr>
          <a:xfrm>
            <a:off x="6285599" y="-800200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" name="Google Shape;78;p13"/>
          <p:cNvSpPr/>
          <p:nvPr/>
        </p:nvSpPr>
        <p:spPr>
          <a:xfrm>
            <a:off x="6856798" y="-800200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p13"/>
          <p:cNvSpPr/>
          <p:nvPr/>
        </p:nvSpPr>
        <p:spPr>
          <a:xfrm>
            <a:off x="7427998" y="-800200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" name="Google Shape;80;p13"/>
          <p:cNvSpPr/>
          <p:nvPr/>
        </p:nvSpPr>
        <p:spPr>
          <a:xfrm>
            <a:off x="7999198" y="-800200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" name="Google Shape;81;p13"/>
          <p:cNvSpPr/>
          <p:nvPr/>
        </p:nvSpPr>
        <p:spPr>
          <a:xfrm>
            <a:off x="8570398" y="-800200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3"/>
          <p:cNvSpPr txBox="1"/>
          <p:nvPr>
            <p:ph type="ctrTitle"/>
          </p:nvPr>
        </p:nvSpPr>
        <p:spPr>
          <a:xfrm>
            <a:off x="3427200" y="1143000"/>
            <a:ext cx="4567500" cy="57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000">
                <a:solidFill>
                  <a:srgbClr val="4C5D6E"/>
                </a:solidFill>
              </a:rPr>
              <a:t>Урок 2</a:t>
            </a:r>
            <a:endParaRPr b="1" sz="2000">
              <a:solidFill>
                <a:srgbClr val="4C5D6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3" name="Google Shape;83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7588" y="1147750"/>
            <a:ext cx="2847975" cy="2847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noFill/>
      </p:bgPr>
    </p:bg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4"/>
          <p:cNvSpPr txBox="1"/>
          <p:nvPr>
            <p:ph type="ctrTitle"/>
          </p:nvPr>
        </p:nvSpPr>
        <p:spPr>
          <a:xfrm>
            <a:off x="1142400" y="571500"/>
            <a:ext cx="6854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rgbClr val="4C5D6E"/>
                </a:solidFill>
              </a:rPr>
              <a:t>План урока</a:t>
            </a:r>
            <a:endParaRPr sz="3200">
              <a:solidFill>
                <a:srgbClr val="4C5D6E"/>
              </a:solidFill>
            </a:endParaRPr>
          </a:p>
        </p:txBody>
      </p:sp>
      <p:sp>
        <p:nvSpPr>
          <p:cNvPr id="89" name="Google Shape;89;p14"/>
          <p:cNvSpPr txBox="1"/>
          <p:nvPr>
            <p:ph type="ctrTitle"/>
          </p:nvPr>
        </p:nvSpPr>
        <p:spPr>
          <a:xfrm>
            <a:off x="1142375" y="1714450"/>
            <a:ext cx="6854400" cy="28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330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C2D30"/>
              </a:buClr>
              <a:buSzPts val="1600"/>
              <a:buAutoNum type="arabicPeriod"/>
            </a:pPr>
            <a:r>
              <a:rPr lang="ru" sz="1600">
                <a:solidFill>
                  <a:srgbClr val="2C2D30"/>
                </a:solidFill>
              </a:rPr>
              <a:t>Компоненты FreeBSD и утилиты.</a:t>
            </a:r>
            <a:endParaRPr sz="1600">
              <a:solidFill>
                <a:srgbClr val="2C2D30"/>
              </a:solidFill>
            </a:endParaRPr>
          </a:p>
          <a:p>
            <a:pPr indent="-33020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2C2D30"/>
              </a:buClr>
              <a:buSzPts val="1600"/>
              <a:buAutoNum type="arabicPeriod"/>
            </a:pPr>
            <a:r>
              <a:rPr lang="ru" sz="1600">
                <a:solidFill>
                  <a:srgbClr val="2C2D30"/>
                </a:solidFill>
              </a:rPr>
              <a:t>Сетевые утилиты.</a:t>
            </a:r>
            <a:endParaRPr sz="1600">
              <a:solidFill>
                <a:srgbClr val="2C2D30"/>
              </a:solidFill>
            </a:endParaRPr>
          </a:p>
          <a:p>
            <a:pPr indent="-33020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2C2D30"/>
              </a:buClr>
              <a:buSzPts val="1600"/>
              <a:buAutoNum type="arabicPeriod"/>
            </a:pPr>
            <a:r>
              <a:rPr lang="ru" sz="1600">
                <a:solidFill>
                  <a:srgbClr val="2C2D30"/>
                </a:solidFill>
              </a:rPr>
              <a:t>Порты, пакеты, установка.</a:t>
            </a:r>
            <a:endParaRPr sz="1600">
              <a:solidFill>
                <a:srgbClr val="2C2D30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2C2D30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ru" sz="1600">
                <a:solidFill>
                  <a:srgbClr val="2C2D30"/>
                </a:solidFill>
              </a:rPr>
              <a:t>К концу урока мы сможем работать с утилитами и устанавливать ПО во FreeBSD.</a:t>
            </a:r>
            <a:endParaRPr sz="1600">
              <a:solidFill>
                <a:schemeClr val="dk2"/>
              </a:solidFill>
            </a:endParaRPr>
          </a:p>
        </p:txBody>
      </p:sp>
      <p:sp>
        <p:nvSpPr>
          <p:cNvPr id="90" name="Google Shape;90;p14"/>
          <p:cNvSpPr/>
          <p:nvPr/>
        </p:nvSpPr>
        <p:spPr>
          <a:xfrm>
            <a:off x="-799801" y="1714510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14"/>
          <p:cNvSpPr/>
          <p:nvPr/>
        </p:nvSpPr>
        <p:spPr>
          <a:xfrm>
            <a:off x="-799801" y="2286010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14"/>
          <p:cNvSpPr/>
          <p:nvPr/>
        </p:nvSpPr>
        <p:spPr>
          <a:xfrm>
            <a:off x="-799801" y="2857510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14"/>
          <p:cNvSpPr/>
          <p:nvPr/>
        </p:nvSpPr>
        <p:spPr>
          <a:xfrm>
            <a:off x="-799801" y="3429009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14"/>
          <p:cNvSpPr/>
          <p:nvPr/>
        </p:nvSpPr>
        <p:spPr>
          <a:xfrm>
            <a:off x="-799801" y="4000509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14"/>
          <p:cNvSpPr/>
          <p:nvPr/>
        </p:nvSpPr>
        <p:spPr>
          <a:xfrm>
            <a:off x="-799801" y="4572009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   </a:t>
            </a:r>
            <a:endParaRPr/>
          </a:p>
        </p:txBody>
      </p:sp>
      <p:sp>
        <p:nvSpPr>
          <p:cNvPr id="96" name="Google Shape;96;p14"/>
          <p:cNvSpPr/>
          <p:nvPr/>
        </p:nvSpPr>
        <p:spPr>
          <a:xfrm>
            <a:off x="-799801" y="1143011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14"/>
          <p:cNvSpPr/>
          <p:nvPr/>
        </p:nvSpPr>
        <p:spPr>
          <a:xfrm>
            <a:off x="-799801" y="571511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14"/>
          <p:cNvSpPr/>
          <p:nvPr/>
        </p:nvSpPr>
        <p:spPr>
          <a:xfrm>
            <a:off x="-799801" y="-12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14"/>
          <p:cNvSpPr/>
          <p:nvPr/>
        </p:nvSpPr>
        <p:spPr>
          <a:xfrm>
            <a:off x="2399" y="-800175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14"/>
          <p:cNvSpPr/>
          <p:nvPr/>
        </p:nvSpPr>
        <p:spPr>
          <a:xfrm>
            <a:off x="573599" y="-800175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14"/>
          <p:cNvSpPr/>
          <p:nvPr/>
        </p:nvSpPr>
        <p:spPr>
          <a:xfrm>
            <a:off x="11447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14"/>
          <p:cNvSpPr/>
          <p:nvPr/>
        </p:nvSpPr>
        <p:spPr>
          <a:xfrm>
            <a:off x="17159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14"/>
          <p:cNvSpPr/>
          <p:nvPr/>
        </p:nvSpPr>
        <p:spPr>
          <a:xfrm>
            <a:off x="22871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14"/>
          <p:cNvSpPr/>
          <p:nvPr/>
        </p:nvSpPr>
        <p:spPr>
          <a:xfrm>
            <a:off x="28583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14"/>
          <p:cNvSpPr/>
          <p:nvPr/>
        </p:nvSpPr>
        <p:spPr>
          <a:xfrm>
            <a:off x="34295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14"/>
          <p:cNvSpPr/>
          <p:nvPr/>
        </p:nvSpPr>
        <p:spPr>
          <a:xfrm>
            <a:off x="40007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14"/>
          <p:cNvSpPr/>
          <p:nvPr/>
        </p:nvSpPr>
        <p:spPr>
          <a:xfrm>
            <a:off x="45719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" name="Google Shape;108;p14"/>
          <p:cNvSpPr/>
          <p:nvPr/>
        </p:nvSpPr>
        <p:spPr>
          <a:xfrm>
            <a:off x="51431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14"/>
          <p:cNvSpPr/>
          <p:nvPr/>
        </p:nvSpPr>
        <p:spPr>
          <a:xfrm>
            <a:off x="57143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14"/>
          <p:cNvSpPr/>
          <p:nvPr/>
        </p:nvSpPr>
        <p:spPr>
          <a:xfrm>
            <a:off x="62855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14"/>
          <p:cNvSpPr/>
          <p:nvPr/>
        </p:nvSpPr>
        <p:spPr>
          <a:xfrm>
            <a:off x="6856798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14"/>
          <p:cNvSpPr/>
          <p:nvPr/>
        </p:nvSpPr>
        <p:spPr>
          <a:xfrm>
            <a:off x="7427998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14"/>
          <p:cNvSpPr/>
          <p:nvPr/>
        </p:nvSpPr>
        <p:spPr>
          <a:xfrm>
            <a:off x="7999198" y="-800175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14"/>
          <p:cNvSpPr/>
          <p:nvPr/>
        </p:nvSpPr>
        <p:spPr>
          <a:xfrm>
            <a:off x="8570398" y="-800175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14"/>
          <p:cNvSpPr/>
          <p:nvPr/>
        </p:nvSpPr>
        <p:spPr>
          <a:xfrm>
            <a:off x="571173" y="4572011"/>
            <a:ext cx="571200" cy="571500"/>
          </a:xfrm>
          <a:prstGeom prst="rect">
            <a:avLst/>
          </a:prstGeom>
          <a:solidFill>
            <a:srgbClr val="E9EDF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loading-logo.png" id="116" name="Google Shape;116;p14"/>
          <p:cNvPicPr preferRelativeResize="0"/>
          <p:nvPr/>
        </p:nvPicPr>
        <p:blipFill rotWithShape="1">
          <a:blip r:embed="rId3">
            <a:alphaModFix/>
          </a:blip>
          <a:srcRect b="-14482" l="-19008" r="-19036" t="-14482"/>
          <a:stretch/>
        </p:blipFill>
        <p:spPr>
          <a:xfrm>
            <a:off x="571175" y="4572000"/>
            <a:ext cx="571200" cy="571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4"/>
          <p:cNvSpPr/>
          <p:nvPr/>
        </p:nvSpPr>
        <p:spPr>
          <a:xfrm>
            <a:off x="571175" y="0"/>
            <a:ext cx="571200" cy="190200"/>
          </a:xfrm>
          <a:prstGeom prst="rect">
            <a:avLst/>
          </a:prstGeom>
          <a:solidFill>
            <a:srgbClr val="E9EDF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noFill/>
      </p:bgPr>
    </p:bg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5"/>
          <p:cNvSpPr/>
          <p:nvPr/>
        </p:nvSpPr>
        <p:spPr>
          <a:xfrm>
            <a:off x="-799801" y="1714510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15"/>
          <p:cNvSpPr/>
          <p:nvPr/>
        </p:nvSpPr>
        <p:spPr>
          <a:xfrm>
            <a:off x="-799801" y="2286010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15"/>
          <p:cNvSpPr/>
          <p:nvPr/>
        </p:nvSpPr>
        <p:spPr>
          <a:xfrm>
            <a:off x="-799801" y="2857510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15"/>
          <p:cNvSpPr/>
          <p:nvPr/>
        </p:nvSpPr>
        <p:spPr>
          <a:xfrm>
            <a:off x="-799801" y="3429009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15"/>
          <p:cNvSpPr/>
          <p:nvPr/>
        </p:nvSpPr>
        <p:spPr>
          <a:xfrm>
            <a:off x="-799801" y="4000509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15"/>
          <p:cNvSpPr/>
          <p:nvPr/>
        </p:nvSpPr>
        <p:spPr>
          <a:xfrm>
            <a:off x="-799801" y="4572009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   </a:t>
            </a:r>
            <a:endParaRPr/>
          </a:p>
        </p:txBody>
      </p:sp>
      <p:sp>
        <p:nvSpPr>
          <p:cNvPr id="128" name="Google Shape;128;p15"/>
          <p:cNvSpPr/>
          <p:nvPr/>
        </p:nvSpPr>
        <p:spPr>
          <a:xfrm>
            <a:off x="-799801" y="1143011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" name="Google Shape;129;p15"/>
          <p:cNvSpPr/>
          <p:nvPr/>
        </p:nvSpPr>
        <p:spPr>
          <a:xfrm>
            <a:off x="-799801" y="571511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15"/>
          <p:cNvSpPr/>
          <p:nvPr/>
        </p:nvSpPr>
        <p:spPr>
          <a:xfrm>
            <a:off x="-799801" y="-12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15"/>
          <p:cNvSpPr/>
          <p:nvPr/>
        </p:nvSpPr>
        <p:spPr>
          <a:xfrm>
            <a:off x="2399" y="-800175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15"/>
          <p:cNvSpPr/>
          <p:nvPr/>
        </p:nvSpPr>
        <p:spPr>
          <a:xfrm>
            <a:off x="573599" y="-800175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15"/>
          <p:cNvSpPr/>
          <p:nvPr/>
        </p:nvSpPr>
        <p:spPr>
          <a:xfrm>
            <a:off x="11447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" name="Google Shape;134;p15"/>
          <p:cNvSpPr/>
          <p:nvPr/>
        </p:nvSpPr>
        <p:spPr>
          <a:xfrm>
            <a:off x="17159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15"/>
          <p:cNvSpPr/>
          <p:nvPr/>
        </p:nvSpPr>
        <p:spPr>
          <a:xfrm>
            <a:off x="22871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15"/>
          <p:cNvSpPr/>
          <p:nvPr/>
        </p:nvSpPr>
        <p:spPr>
          <a:xfrm>
            <a:off x="28583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15"/>
          <p:cNvSpPr/>
          <p:nvPr/>
        </p:nvSpPr>
        <p:spPr>
          <a:xfrm>
            <a:off x="34295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15"/>
          <p:cNvSpPr/>
          <p:nvPr/>
        </p:nvSpPr>
        <p:spPr>
          <a:xfrm>
            <a:off x="40007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15"/>
          <p:cNvSpPr/>
          <p:nvPr/>
        </p:nvSpPr>
        <p:spPr>
          <a:xfrm>
            <a:off x="45719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" name="Google Shape;140;p15"/>
          <p:cNvSpPr/>
          <p:nvPr/>
        </p:nvSpPr>
        <p:spPr>
          <a:xfrm>
            <a:off x="51431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15"/>
          <p:cNvSpPr/>
          <p:nvPr/>
        </p:nvSpPr>
        <p:spPr>
          <a:xfrm>
            <a:off x="57143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15"/>
          <p:cNvSpPr/>
          <p:nvPr/>
        </p:nvSpPr>
        <p:spPr>
          <a:xfrm>
            <a:off x="62855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p15"/>
          <p:cNvSpPr/>
          <p:nvPr/>
        </p:nvSpPr>
        <p:spPr>
          <a:xfrm>
            <a:off x="6856798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" name="Google Shape;144;p15"/>
          <p:cNvSpPr/>
          <p:nvPr/>
        </p:nvSpPr>
        <p:spPr>
          <a:xfrm>
            <a:off x="7427998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15"/>
          <p:cNvSpPr/>
          <p:nvPr/>
        </p:nvSpPr>
        <p:spPr>
          <a:xfrm>
            <a:off x="7999198" y="-800175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15"/>
          <p:cNvSpPr/>
          <p:nvPr/>
        </p:nvSpPr>
        <p:spPr>
          <a:xfrm>
            <a:off x="8570398" y="-800175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15"/>
          <p:cNvSpPr/>
          <p:nvPr/>
        </p:nvSpPr>
        <p:spPr>
          <a:xfrm>
            <a:off x="571173" y="4572011"/>
            <a:ext cx="571200" cy="571500"/>
          </a:xfrm>
          <a:prstGeom prst="rect">
            <a:avLst/>
          </a:prstGeom>
          <a:solidFill>
            <a:srgbClr val="E9EDF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loading-logo.png" id="148" name="Google Shape;148;p15"/>
          <p:cNvPicPr preferRelativeResize="0"/>
          <p:nvPr/>
        </p:nvPicPr>
        <p:blipFill rotWithShape="1">
          <a:blip r:embed="rId3">
            <a:alphaModFix/>
          </a:blip>
          <a:srcRect b="-14482" l="-19008" r="-19036" t="-14482"/>
          <a:stretch/>
        </p:blipFill>
        <p:spPr>
          <a:xfrm>
            <a:off x="571175" y="4572000"/>
            <a:ext cx="571200" cy="571500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15"/>
          <p:cNvSpPr/>
          <p:nvPr/>
        </p:nvSpPr>
        <p:spPr>
          <a:xfrm>
            <a:off x="571175" y="0"/>
            <a:ext cx="571200" cy="190200"/>
          </a:xfrm>
          <a:prstGeom prst="rect">
            <a:avLst/>
          </a:prstGeom>
          <a:solidFill>
            <a:srgbClr val="E9EDF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50" name="Google Shape;150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24866" y="0"/>
            <a:ext cx="6694268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noFill/>
      </p:bgPr>
    </p:bg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6"/>
          <p:cNvSpPr/>
          <p:nvPr/>
        </p:nvSpPr>
        <p:spPr>
          <a:xfrm>
            <a:off x="-799801" y="1714510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Google Shape;156;p16"/>
          <p:cNvSpPr/>
          <p:nvPr/>
        </p:nvSpPr>
        <p:spPr>
          <a:xfrm>
            <a:off x="-799801" y="2286010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" name="Google Shape;157;p16"/>
          <p:cNvSpPr/>
          <p:nvPr/>
        </p:nvSpPr>
        <p:spPr>
          <a:xfrm>
            <a:off x="-799801" y="2857510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16"/>
          <p:cNvSpPr/>
          <p:nvPr/>
        </p:nvSpPr>
        <p:spPr>
          <a:xfrm>
            <a:off x="-799801" y="3429009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p16"/>
          <p:cNvSpPr/>
          <p:nvPr/>
        </p:nvSpPr>
        <p:spPr>
          <a:xfrm>
            <a:off x="-799801" y="4000509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16"/>
          <p:cNvSpPr/>
          <p:nvPr/>
        </p:nvSpPr>
        <p:spPr>
          <a:xfrm>
            <a:off x="-799801" y="4572009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   </a:t>
            </a:r>
            <a:endParaRPr/>
          </a:p>
        </p:txBody>
      </p:sp>
      <p:sp>
        <p:nvSpPr>
          <p:cNvPr id="161" name="Google Shape;161;p16"/>
          <p:cNvSpPr/>
          <p:nvPr/>
        </p:nvSpPr>
        <p:spPr>
          <a:xfrm>
            <a:off x="-799801" y="1143011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16"/>
          <p:cNvSpPr/>
          <p:nvPr/>
        </p:nvSpPr>
        <p:spPr>
          <a:xfrm>
            <a:off x="-799801" y="571511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3" name="Google Shape;163;p16"/>
          <p:cNvSpPr/>
          <p:nvPr/>
        </p:nvSpPr>
        <p:spPr>
          <a:xfrm>
            <a:off x="-799801" y="-12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4" name="Google Shape;164;p16"/>
          <p:cNvSpPr/>
          <p:nvPr/>
        </p:nvSpPr>
        <p:spPr>
          <a:xfrm>
            <a:off x="2399" y="-800175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16"/>
          <p:cNvSpPr/>
          <p:nvPr/>
        </p:nvSpPr>
        <p:spPr>
          <a:xfrm>
            <a:off x="573599" y="-800175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16"/>
          <p:cNvSpPr/>
          <p:nvPr/>
        </p:nvSpPr>
        <p:spPr>
          <a:xfrm>
            <a:off x="11447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16"/>
          <p:cNvSpPr/>
          <p:nvPr/>
        </p:nvSpPr>
        <p:spPr>
          <a:xfrm>
            <a:off x="17159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p16"/>
          <p:cNvSpPr/>
          <p:nvPr/>
        </p:nvSpPr>
        <p:spPr>
          <a:xfrm>
            <a:off x="22871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16"/>
          <p:cNvSpPr/>
          <p:nvPr/>
        </p:nvSpPr>
        <p:spPr>
          <a:xfrm>
            <a:off x="28583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" name="Google Shape;170;p16"/>
          <p:cNvSpPr/>
          <p:nvPr/>
        </p:nvSpPr>
        <p:spPr>
          <a:xfrm>
            <a:off x="34295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" name="Google Shape;171;p16"/>
          <p:cNvSpPr/>
          <p:nvPr/>
        </p:nvSpPr>
        <p:spPr>
          <a:xfrm>
            <a:off x="40007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16"/>
          <p:cNvSpPr/>
          <p:nvPr/>
        </p:nvSpPr>
        <p:spPr>
          <a:xfrm>
            <a:off x="45719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16"/>
          <p:cNvSpPr/>
          <p:nvPr/>
        </p:nvSpPr>
        <p:spPr>
          <a:xfrm>
            <a:off x="51431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4" name="Google Shape;174;p16"/>
          <p:cNvSpPr/>
          <p:nvPr/>
        </p:nvSpPr>
        <p:spPr>
          <a:xfrm>
            <a:off x="57143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5" name="Google Shape;175;p16"/>
          <p:cNvSpPr/>
          <p:nvPr/>
        </p:nvSpPr>
        <p:spPr>
          <a:xfrm>
            <a:off x="62855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16"/>
          <p:cNvSpPr/>
          <p:nvPr/>
        </p:nvSpPr>
        <p:spPr>
          <a:xfrm>
            <a:off x="6856798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" name="Google Shape;177;p16"/>
          <p:cNvSpPr/>
          <p:nvPr/>
        </p:nvSpPr>
        <p:spPr>
          <a:xfrm>
            <a:off x="7427998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" name="Google Shape;178;p16"/>
          <p:cNvSpPr/>
          <p:nvPr/>
        </p:nvSpPr>
        <p:spPr>
          <a:xfrm>
            <a:off x="7999198" y="-800175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9" name="Google Shape;179;p16"/>
          <p:cNvSpPr/>
          <p:nvPr/>
        </p:nvSpPr>
        <p:spPr>
          <a:xfrm>
            <a:off x="8570398" y="-800175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p16"/>
          <p:cNvSpPr/>
          <p:nvPr/>
        </p:nvSpPr>
        <p:spPr>
          <a:xfrm>
            <a:off x="571173" y="4572011"/>
            <a:ext cx="571200" cy="571500"/>
          </a:xfrm>
          <a:prstGeom prst="rect">
            <a:avLst/>
          </a:prstGeom>
          <a:solidFill>
            <a:srgbClr val="E9EDF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loading-logo.png" id="181" name="Google Shape;181;p16"/>
          <p:cNvPicPr preferRelativeResize="0"/>
          <p:nvPr/>
        </p:nvPicPr>
        <p:blipFill rotWithShape="1">
          <a:blip r:embed="rId3">
            <a:alphaModFix/>
          </a:blip>
          <a:srcRect b="-14482" l="-19008" r="-19036" t="-14482"/>
          <a:stretch/>
        </p:blipFill>
        <p:spPr>
          <a:xfrm>
            <a:off x="571175" y="4572000"/>
            <a:ext cx="571200" cy="57150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16"/>
          <p:cNvSpPr/>
          <p:nvPr/>
        </p:nvSpPr>
        <p:spPr>
          <a:xfrm>
            <a:off x="571175" y="0"/>
            <a:ext cx="571200" cy="190200"/>
          </a:xfrm>
          <a:prstGeom prst="rect">
            <a:avLst/>
          </a:prstGeom>
          <a:solidFill>
            <a:srgbClr val="E9EDF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" name="Google Shape;183;p16"/>
          <p:cNvSpPr txBox="1"/>
          <p:nvPr/>
        </p:nvSpPr>
        <p:spPr>
          <a:xfrm>
            <a:off x="1144800" y="91850"/>
            <a:ext cx="6854400" cy="427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/>
              <a:t>Утилита </a:t>
            </a:r>
            <a:r>
              <a:rPr b="1" lang="ru" sz="1600"/>
              <a:t>DTrace </a:t>
            </a:r>
            <a:r>
              <a:rPr lang="ru" sz="1600"/>
              <a:t>была разработана Sun как инструмент для поиска узких мест в производственных и предпроизводственных системах. </a:t>
            </a:r>
            <a:endParaRPr sz="1600"/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ru" sz="1600"/>
              <a:t>Это средство отладки и инструмент для анализа системы в реальном времени, локализации проблем производительности и других задач. </a:t>
            </a:r>
            <a:endParaRPr sz="1600"/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ru" sz="1600"/>
              <a:t>DTrace – замечательный инструмент профилирования с внушительным набором возможностей для диагностики проблем системы.</a:t>
            </a:r>
            <a:endParaRPr sz="16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noFill/>
      </p:bgPr>
    </p:bg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7"/>
          <p:cNvSpPr txBox="1"/>
          <p:nvPr>
            <p:ph type="ctrTitle"/>
          </p:nvPr>
        </p:nvSpPr>
        <p:spPr>
          <a:xfrm>
            <a:off x="1142400" y="571500"/>
            <a:ext cx="6854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rgbClr val="4C5D6E"/>
                </a:solidFill>
              </a:rPr>
              <a:t>Домашнее задание</a:t>
            </a:r>
            <a:endParaRPr sz="3200">
              <a:solidFill>
                <a:srgbClr val="4C5D6E"/>
              </a:solidFill>
            </a:endParaRPr>
          </a:p>
        </p:txBody>
      </p:sp>
      <p:sp>
        <p:nvSpPr>
          <p:cNvPr id="189" name="Google Shape;189;p17"/>
          <p:cNvSpPr/>
          <p:nvPr/>
        </p:nvSpPr>
        <p:spPr>
          <a:xfrm>
            <a:off x="-799801" y="1714510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" name="Google Shape;190;p17"/>
          <p:cNvSpPr/>
          <p:nvPr/>
        </p:nvSpPr>
        <p:spPr>
          <a:xfrm>
            <a:off x="-799801" y="2286010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Google Shape;191;p17"/>
          <p:cNvSpPr/>
          <p:nvPr/>
        </p:nvSpPr>
        <p:spPr>
          <a:xfrm>
            <a:off x="-799801" y="2857510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p17"/>
          <p:cNvSpPr/>
          <p:nvPr/>
        </p:nvSpPr>
        <p:spPr>
          <a:xfrm>
            <a:off x="-799801" y="3429009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3" name="Google Shape;193;p17"/>
          <p:cNvSpPr/>
          <p:nvPr/>
        </p:nvSpPr>
        <p:spPr>
          <a:xfrm>
            <a:off x="-799801" y="4000509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17"/>
          <p:cNvSpPr/>
          <p:nvPr/>
        </p:nvSpPr>
        <p:spPr>
          <a:xfrm>
            <a:off x="-799801" y="4572009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   </a:t>
            </a:r>
            <a:endParaRPr/>
          </a:p>
        </p:txBody>
      </p:sp>
      <p:sp>
        <p:nvSpPr>
          <p:cNvPr id="195" name="Google Shape;195;p17"/>
          <p:cNvSpPr/>
          <p:nvPr/>
        </p:nvSpPr>
        <p:spPr>
          <a:xfrm>
            <a:off x="-799801" y="1143011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" name="Google Shape;196;p17"/>
          <p:cNvSpPr/>
          <p:nvPr/>
        </p:nvSpPr>
        <p:spPr>
          <a:xfrm>
            <a:off x="-799801" y="571511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17"/>
          <p:cNvSpPr/>
          <p:nvPr/>
        </p:nvSpPr>
        <p:spPr>
          <a:xfrm>
            <a:off x="-799801" y="-12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" name="Google Shape;198;p17"/>
          <p:cNvSpPr/>
          <p:nvPr/>
        </p:nvSpPr>
        <p:spPr>
          <a:xfrm>
            <a:off x="2399" y="-800175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9" name="Google Shape;199;p17"/>
          <p:cNvSpPr/>
          <p:nvPr/>
        </p:nvSpPr>
        <p:spPr>
          <a:xfrm>
            <a:off x="573599" y="-800175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0" name="Google Shape;200;p17"/>
          <p:cNvSpPr/>
          <p:nvPr/>
        </p:nvSpPr>
        <p:spPr>
          <a:xfrm>
            <a:off x="11447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1" name="Google Shape;201;p17"/>
          <p:cNvSpPr/>
          <p:nvPr/>
        </p:nvSpPr>
        <p:spPr>
          <a:xfrm>
            <a:off x="17159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" name="Google Shape;202;p17"/>
          <p:cNvSpPr/>
          <p:nvPr/>
        </p:nvSpPr>
        <p:spPr>
          <a:xfrm>
            <a:off x="22871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17"/>
          <p:cNvSpPr/>
          <p:nvPr/>
        </p:nvSpPr>
        <p:spPr>
          <a:xfrm>
            <a:off x="28583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" name="Google Shape;204;p17"/>
          <p:cNvSpPr/>
          <p:nvPr/>
        </p:nvSpPr>
        <p:spPr>
          <a:xfrm>
            <a:off x="34295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" name="Google Shape;205;p17"/>
          <p:cNvSpPr/>
          <p:nvPr/>
        </p:nvSpPr>
        <p:spPr>
          <a:xfrm>
            <a:off x="40007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p17"/>
          <p:cNvSpPr/>
          <p:nvPr/>
        </p:nvSpPr>
        <p:spPr>
          <a:xfrm>
            <a:off x="45719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7" name="Google Shape;207;p17"/>
          <p:cNvSpPr/>
          <p:nvPr/>
        </p:nvSpPr>
        <p:spPr>
          <a:xfrm>
            <a:off x="51431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8" name="Google Shape;208;p17"/>
          <p:cNvSpPr/>
          <p:nvPr/>
        </p:nvSpPr>
        <p:spPr>
          <a:xfrm>
            <a:off x="57143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p17"/>
          <p:cNvSpPr/>
          <p:nvPr/>
        </p:nvSpPr>
        <p:spPr>
          <a:xfrm>
            <a:off x="62855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0" name="Google Shape;210;p17"/>
          <p:cNvSpPr/>
          <p:nvPr/>
        </p:nvSpPr>
        <p:spPr>
          <a:xfrm>
            <a:off x="6856798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" name="Google Shape;211;p17"/>
          <p:cNvSpPr/>
          <p:nvPr/>
        </p:nvSpPr>
        <p:spPr>
          <a:xfrm>
            <a:off x="7427998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2" name="Google Shape;212;p17"/>
          <p:cNvSpPr/>
          <p:nvPr/>
        </p:nvSpPr>
        <p:spPr>
          <a:xfrm>
            <a:off x="7999198" y="-800175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3" name="Google Shape;213;p17"/>
          <p:cNvSpPr/>
          <p:nvPr/>
        </p:nvSpPr>
        <p:spPr>
          <a:xfrm>
            <a:off x="8570398" y="-800175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4" name="Google Shape;214;p17"/>
          <p:cNvSpPr txBox="1"/>
          <p:nvPr>
            <p:ph type="ctrTitle"/>
          </p:nvPr>
        </p:nvSpPr>
        <p:spPr>
          <a:xfrm>
            <a:off x="1142375" y="1714450"/>
            <a:ext cx="6854400" cy="28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3302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C2D30"/>
              </a:buClr>
              <a:buSzPts val="1600"/>
              <a:buChar char="●"/>
            </a:pPr>
            <a:r>
              <a:rPr lang="ru" sz="1600">
                <a:solidFill>
                  <a:srgbClr val="2C2D30"/>
                </a:solidFill>
              </a:rPr>
              <a:t> Установить portdowngrade.</a:t>
            </a:r>
            <a:endParaRPr sz="1600">
              <a:solidFill>
                <a:srgbClr val="2C2D30"/>
              </a:solidFill>
            </a:endParaRPr>
          </a:p>
          <a:p>
            <a:pPr indent="-330200" lvl="0" marL="4572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2C2D30"/>
              </a:buClr>
              <a:buSzPts val="1600"/>
              <a:buChar char="●"/>
            </a:pPr>
            <a:r>
              <a:rPr lang="ru" sz="1600">
                <a:solidFill>
                  <a:srgbClr val="2C2D30"/>
                </a:solidFill>
              </a:rPr>
              <a:t> Изучить диаграмму с утилитами.</a:t>
            </a:r>
            <a:endParaRPr sz="1600">
              <a:solidFill>
                <a:srgbClr val="2C2D30"/>
              </a:solidFill>
            </a:endParaRPr>
          </a:p>
          <a:p>
            <a:pPr indent="-330200" lvl="0" marL="4572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2C2D30"/>
              </a:buClr>
              <a:buSzPts val="1600"/>
              <a:buChar char="●"/>
            </a:pPr>
            <a:r>
              <a:rPr lang="ru" sz="1600">
                <a:solidFill>
                  <a:srgbClr val="2C2D30"/>
                </a:solidFill>
              </a:rPr>
              <a:t> Собрать пакет для nginx, ntop, mtr.</a:t>
            </a:r>
            <a:endParaRPr sz="1600">
              <a:solidFill>
                <a:srgbClr val="2C2D30"/>
              </a:solidFill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t/>
            </a:r>
            <a:endParaRPr sz="1600">
              <a:solidFill>
                <a:srgbClr val="2C2D30"/>
              </a:solidFill>
            </a:endParaRPr>
          </a:p>
        </p:txBody>
      </p:sp>
      <p:sp>
        <p:nvSpPr>
          <p:cNvPr id="215" name="Google Shape;215;p17"/>
          <p:cNvSpPr/>
          <p:nvPr/>
        </p:nvSpPr>
        <p:spPr>
          <a:xfrm>
            <a:off x="571173" y="4572011"/>
            <a:ext cx="571200" cy="571500"/>
          </a:xfrm>
          <a:prstGeom prst="rect">
            <a:avLst/>
          </a:prstGeom>
          <a:solidFill>
            <a:srgbClr val="E9EDF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loading-logo.png" id="216" name="Google Shape;216;p17"/>
          <p:cNvPicPr preferRelativeResize="0"/>
          <p:nvPr/>
        </p:nvPicPr>
        <p:blipFill rotWithShape="1">
          <a:blip r:embed="rId3">
            <a:alphaModFix/>
          </a:blip>
          <a:srcRect b="-14482" l="-19008" r="-19036" t="-14482"/>
          <a:stretch/>
        </p:blipFill>
        <p:spPr>
          <a:xfrm>
            <a:off x="571175" y="4572000"/>
            <a:ext cx="571200" cy="571500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17"/>
          <p:cNvSpPr/>
          <p:nvPr/>
        </p:nvSpPr>
        <p:spPr>
          <a:xfrm>
            <a:off x="571175" y="0"/>
            <a:ext cx="571200" cy="190200"/>
          </a:xfrm>
          <a:prstGeom prst="rect">
            <a:avLst/>
          </a:prstGeom>
          <a:solidFill>
            <a:srgbClr val="E9EDF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noFill/>
      </p:bgPr>
    </p:bg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8"/>
          <p:cNvSpPr txBox="1"/>
          <p:nvPr>
            <p:ph type="ctrTitle"/>
          </p:nvPr>
        </p:nvSpPr>
        <p:spPr>
          <a:xfrm>
            <a:off x="1142400" y="571500"/>
            <a:ext cx="6856800" cy="4000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rgbClr val="4C5D6E"/>
                </a:solidFill>
              </a:rPr>
              <a:t>Ваши вопросы?</a:t>
            </a:r>
            <a:endParaRPr sz="3200">
              <a:solidFill>
                <a:srgbClr val="4C5D6E"/>
              </a:solidFill>
            </a:endParaRPr>
          </a:p>
        </p:txBody>
      </p:sp>
      <p:sp>
        <p:nvSpPr>
          <p:cNvPr id="223" name="Google Shape;223;p18"/>
          <p:cNvSpPr/>
          <p:nvPr/>
        </p:nvSpPr>
        <p:spPr>
          <a:xfrm>
            <a:off x="-799801" y="1714510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4" name="Google Shape;224;p18"/>
          <p:cNvSpPr/>
          <p:nvPr/>
        </p:nvSpPr>
        <p:spPr>
          <a:xfrm>
            <a:off x="-799801" y="2286010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5" name="Google Shape;225;p18"/>
          <p:cNvSpPr/>
          <p:nvPr/>
        </p:nvSpPr>
        <p:spPr>
          <a:xfrm>
            <a:off x="-799801" y="2857510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6" name="Google Shape;226;p18"/>
          <p:cNvSpPr/>
          <p:nvPr/>
        </p:nvSpPr>
        <p:spPr>
          <a:xfrm>
            <a:off x="-799801" y="3429009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" name="Google Shape;227;p18"/>
          <p:cNvSpPr/>
          <p:nvPr/>
        </p:nvSpPr>
        <p:spPr>
          <a:xfrm>
            <a:off x="-799801" y="4000509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8" name="Google Shape;228;p18"/>
          <p:cNvSpPr/>
          <p:nvPr/>
        </p:nvSpPr>
        <p:spPr>
          <a:xfrm>
            <a:off x="-799801" y="4572009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   </a:t>
            </a:r>
            <a:endParaRPr/>
          </a:p>
        </p:txBody>
      </p:sp>
      <p:sp>
        <p:nvSpPr>
          <p:cNvPr id="229" name="Google Shape;229;p18"/>
          <p:cNvSpPr/>
          <p:nvPr/>
        </p:nvSpPr>
        <p:spPr>
          <a:xfrm>
            <a:off x="-799801" y="1143011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0" name="Google Shape;230;p18"/>
          <p:cNvSpPr/>
          <p:nvPr/>
        </p:nvSpPr>
        <p:spPr>
          <a:xfrm>
            <a:off x="-799801" y="571511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1" name="Google Shape;231;p18"/>
          <p:cNvSpPr/>
          <p:nvPr/>
        </p:nvSpPr>
        <p:spPr>
          <a:xfrm>
            <a:off x="-799801" y="-12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2" name="Google Shape;232;p18"/>
          <p:cNvSpPr/>
          <p:nvPr/>
        </p:nvSpPr>
        <p:spPr>
          <a:xfrm>
            <a:off x="2399" y="-800175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3" name="Google Shape;233;p18"/>
          <p:cNvSpPr/>
          <p:nvPr/>
        </p:nvSpPr>
        <p:spPr>
          <a:xfrm>
            <a:off x="573599" y="-800175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4" name="Google Shape;234;p18"/>
          <p:cNvSpPr/>
          <p:nvPr/>
        </p:nvSpPr>
        <p:spPr>
          <a:xfrm>
            <a:off x="11447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5" name="Google Shape;235;p18"/>
          <p:cNvSpPr/>
          <p:nvPr/>
        </p:nvSpPr>
        <p:spPr>
          <a:xfrm>
            <a:off x="17159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6" name="Google Shape;236;p18"/>
          <p:cNvSpPr/>
          <p:nvPr/>
        </p:nvSpPr>
        <p:spPr>
          <a:xfrm>
            <a:off x="22871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7" name="Google Shape;237;p18"/>
          <p:cNvSpPr/>
          <p:nvPr/>
        </p:nvSpPr>
        <p:spPr>
          <a:xfrm>
            <a:off x="28583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8" name="Google Shape;238;p18"/>
          <p:cNvSpPr/>
          <p:nvPr/>
        </p:nvSpPr>
        <p:spPr>
          <a:xfrm>
            <a:off x="34295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" name="Google Shape;239;p18"/>
          <p:cNvSpPr/>
          <p:nvPr/>
        </p:nvSpPr>
        <p:spPr>
          <a:xfrm>
            <a:off x="40007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0" name="Google Shape;240;p18"/>
          <p:cNvSpPr/>
          <p:nvPr/>
        </p:nvSpPr>
        <p:spPr>
          <a:xfrm>
            <a:off x="45719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1" name="Google Shape;241;p18"/>
          <p:cNvSpPr/>
          <p:nvPr/>
        </p:nvSpPr>
        <p:spPr>
          <a:xfrm>
            <a:off x="51431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2" name="Google Shape;242;p18"/>
          <p:cNvSpPr/>
          <p:nvPr/>
        </p:nvSpPr>
        <p:spPr>
          <a:xfrm>
            <a:off x="57143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3" name="Google Shape;243;p18"/>
          <p:cNvSpPr/>
          <p:nvPr/>
        </p:nvSpPr>
        <p:spPr>
          <a:xfrm>
            <a:off x="6285599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4" name="Google Shape;244;p18"/>
          <p:cNvSpPr/>
          <p:nvPr/>
        </p:nvSpPr>
        <p:spPr>
          <a:xfrm>
            <a:off x="6856798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5" name="Google Shape;245;p18"/>
          <p:cNvSpPr/>
          <p:nvPr/>
        </p:nvSpPr>
        <p:spPr>
          <a:xfrm>
            <a:off x="7427998" y="-800175"/>
            <a:ext cx="571200" cy="571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" name="Google Shape;246;p18"/>
          <p:cNvSpPr/>
          <p:nvPr/>
        </p:nvSpPr>
        <p:spPr>
          <a:xfrm>
            <a:off x="7999198" y="-800175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7" name="Google Shape;247;p18"/>
          <p:cNvSpPr/>
          <p:nvPr/>
        </p:nvSpPr>
        <p:spPr>
          <a:xfrm>
            <a:off x="8570398" y="-800175"/>
            <a:ext cx="571200" cy="571500"/>
          </a:xfrm>
          <a:prstGeom prst="rect">
            <a:avLst/>
          </a:prstGeom>
          <a:solidFill>
            <a:srgbClr val="FFF2CC"/>
          </a:solidFill>
          <a:ln cap="flat" cmpd="sng" w="9525">
            <a:solidFill>
              <a:srgbClr val="BDC2C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8" name="Google Shape;248;p18"/>
          <p:cNvSpPr/>
          <p:nvPr/>
        </p:nvSpPr>
        <p:spPr>
          <a:xfrm>
            <a:off x="571173" y="4572011"/>
            <a:ext cx="571200" cy="571500"/>
          </a:xfrm>
          <a:prstGeom prst="rect">
            <a:avLst/>
          </a:prstGeom>
          <a:solidFill>
            <a:srgbClr val="E9EDF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loading-logo.png" id="249" name="Google Shape;249;p18"/>
          <p:cNvPicPr preferRelativeResize="0"/>
          <p:nvPr/>
        </p:nvPicPr>
        <p:blipFill rotWithShape="1">
          <a:blip r:embed="rId3">
            <a:alphaModFix/>
          </a:blip>
          <a:srcRect b="-14482" l="-19008" r="-19036" t="-14482"/>
          <a:stretch/>
        </p:blipFill>
        <p:spPr>
          <a:xfrm>
            <a:off x="571175" y="4572000"/>
            <a:ext cx="571200" cy="571500"/>
          </a:xfrm>
          <a:prstGeom prst="rect">
            <a:avLst/>
          </a:prstGeom>
          <a:noFill/>
          <a:ln>
            <a:noFill/>
          </a:ln>
        </p:spPr>
      </p:pic>
      <p:sp>
        <p:nvSpPr>
          <p:cNvPr id="250" name="Google Shape;250;p18"/>
          <p:cNvSpPr/>
          <p:nvPr/>
        </p:nvSpPr>
        <p:spPr>
          <a:xfrm>
            <a:off x="571175" y="0"/>
            <a:ext cx="571200" cy="190200"/>
          </a:xfrm>
          <a:prstGeom prst="rect">
            <a:avLst/>
          </a:prstGeom>
          <a:solidFill>
            <a:srgbClr val="E9EDF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