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B73737F9-B296-4E13-9323-3FAC990DCAB2}">
  <a:tblStyle styleId="{B73737F9-B296-4E13-9323-3FAC990DCAB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25ce874aef_0_2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25ce874aef_0_2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25ce874aef_0_3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25ce874aef_0_3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25ce874aef_0_3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25ce874aef_0_3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g25ce874aef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1" name="Google Shape;451;g25ce874aef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25ce874aef_0_2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4" name="Google Shape;484;g25ce874aef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g25ce874aef_0_4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7" name="Google Shape;517;g25ce874aef_0_4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2932a37c5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Google Shape;550;g2932a37c5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g25ce874aef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4" name="Google Shape;584;g25ce874aef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f3214be3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ff3214be3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ff3214be3_0_5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ff3214be3_0_5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5ce874aef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5ce874aef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25ce874aef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25ce874aef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5ce874aef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25ce874aef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25ce874aef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25ce874aef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25ce874aef_0_2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25ce874aef_0_2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25ce874aef_0_2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25ce874aef_0_2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example.ru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Веб-сервисы FreeBSD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rgbClr val="ABB1B9"/>
                </a:solidFill>
              </a:rPr>
              <a:t>Делаем веб-сервер на базе FreeBSD, nginx, php-fpm. Веб-сайт на примере WordPress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FreeBSD и автоматизация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3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588" y="1147750"/>
            <a:ext cx="2847975" cy="2847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2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F</a:t>
            </a:r>
            <a:r>
              <a:rPr lang="ru" sz="3200">
                <a:solidFill>
                  <a:srgbClr val="4C5D6E"/>
                </a:solidFill>
              </a:rPr>
              <a:t>pm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возможность запуска воркеров с различным uid/gid/chroot- окружением, а также запуска на различных портах с использованием разных php.ini (замещение safe_mode);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55" name="Google Shape;355;p2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2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2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2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2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2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61" name="Google Shape;361;p2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2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2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2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2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2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2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2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81" name="Google Shape;381;p2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82" name="Google Shape;382;p2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23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F</a:t>
            </a:r>
            <a:r>
              <a:rPr lang="ru" sz="3200">
                <a:solidFill>
                  <a:srgbClr val="4C5D6E"/>
                </a:solidFill>
              </a:rPr>
              <a:t>pm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логирование стандартных потоков вывода (stdout) и ошибок (stderr);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аварийный перезапуск в случае внезапного разрушения opcode-кеша;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88" name="Google Shape;388;p2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2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2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2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2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p2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94" name="Google Shape;394;p2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2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2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2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2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2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2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2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2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2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2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2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2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2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2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2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2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2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2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14" name="Google Shape;414;p2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p2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24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F</a:t>
            </a:r>
            <a:r>
              <a:rPr lang="ru" sz="3200">
                <a:solidFill>
                  <a:srgbClr val="4C5D6E"/>
                </a:solidFill>
              </a:rPr>
              <a:t>pm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поддержка ускоренной загрузки (accelerated upload).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Более подробно на сайте разработчика: http://php-fpm.org.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21" name="Google Shape;421;p2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2" name="Google Shape;422;p2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2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2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2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p2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27" name="Google Shape;427;p2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2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2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2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2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2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2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2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2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2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2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2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2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2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2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2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2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2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47" name="Google Shape;447;p2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48" name="Google Shape;448;p2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25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Настройка пула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54" name="Google Shape;454;p2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2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2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2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2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2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60" name="Google Shape;460;p2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2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2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2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2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2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2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2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2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2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2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2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2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2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2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2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2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2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2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80" name="Google Shape;480;p2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81" name="Google Shape;481;p2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2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2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8" name="Google Shape;488;p2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9" name="Google Shape;489;p2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2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2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92" name="Google Shape;492;p2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2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2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5" name="Google Shape;495;p2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2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2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2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2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2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1" name="Google Shape;501;p2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2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2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2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2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2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2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2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2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2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2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12" name="Google Shape;512;p2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13" name="Google Shape;513;p2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514" name="Google Shape;514;p26"/>
          <p:cNvGraphicFramePr/>
          <p:nvPr/>
        </p:nvGraphicFramePr>
        <p:xfrm>
          <a:off x="1142375" y="757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{B73737F9-B296-4E13-9323-3FAC990DCAB2}</a:tableStyleId>
              </a:tblPr>
              <a:tblGrid>
                <a:gridCol w="6575500"/>
              </a:tblGrid>
              <a:tr h="3628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pool]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listen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0088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/var/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run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php7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fpm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sock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listen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backlog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-1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user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www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000088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group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www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pm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000088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dynamic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pm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max_children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006666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20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pm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start_servers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8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pm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min_spare_servers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006666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8 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pm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max_spare_servers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solidFill>
                            <a:srgbClr val="006666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12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pm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max_requests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006666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2048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request_slowlog_timeout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006666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10s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slowlog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0088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/var/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log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php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slow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log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catch_workers_output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yes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env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HOSTNAME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]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$HOSTNAME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env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PATH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]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0088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/usr/</a:t>
                      </a:r>
                      <a:r>
                        <a:rPr lang="ru" sz="1200">
                          <a:solidFill>
                            <a:srgbClr val="000088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local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bin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:</a:t>
                      </a:r>
                      <a:r>
                        <a:rPr lang="ru" sz="1200">
                          <a:solidFill>
                            <a:srgbClr val="0088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/usrbin:/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bin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env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TMP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]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tmp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env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TMPDIR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]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tmp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env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TEMP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]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tmp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env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$OSTYPE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]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$OSTYPE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env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MACHTYPE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]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$MACHTYPE</a:t>
                      </a:r>
                      <a:endParaRPr sz="12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2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2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p2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2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2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2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25" name="Google Shape;525;p2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2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2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8" name="Google Shape;528;p2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2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p2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2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2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2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2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2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6" name="Google Shape;536;p2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2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2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9" name="Google Shape;539;p2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Google Shape;540;p2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2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2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2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2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45" name="Google Shape;545;p2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46" name="Google Shape;546;p2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547" name="Google Shape;547;p27"/>
          <p:cNvGraphicFramePr/>
          <p:nvPr/>
        </p:nvGraphicFramePr>
        <p:xfrm>
          <a:off x="1142375" y="1027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{B73737F9-B296-4E13-9323-3FAC990DCAB2}</a:tableStyleId>
              </a:tblPr>
              <a:tblGrid>
                <a:gridCol w="6120000"/>
              </a:tblGrid>
              <a:tr h="2474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000088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dynamic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pm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max_children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pm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start_servers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Рассчитывается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по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формуле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min_spare_severs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+(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max_spare_servers 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min_spare_servers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)/2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pm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min_spare_servers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pm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max_spare_servers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pm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max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_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request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requests_clowlog_timeut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slowlog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catch_workers</a:t>
                      </a:r>
                      <a:r>
                        <a:rPr lang="ru" sz="1200">
                          <a:solidFill>
                            <a:srgbClr val="6666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_</a:t>
                      </a:r>
                      <a:r>
                        <a:rPr lang="ru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output 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28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Домашнее задание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53" name="Google Shape;553;p2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4" name="Google Shape;554;p2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5" name="Google Shape;555;p2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2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7" name="Google Shape;557;p2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2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59" name="Google Shape;559;p2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p2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2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2" name="Google Shape;562;p2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2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4" name="Google Shape;564;p2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5" name="Google Shape;565;p2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2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7" name="Google Shape;567;p2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2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2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2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1" name="Google Shape;571;p2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2" name="Google Shape;572;p2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3" name="Google Shape;573;p2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2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5" name="Google Shape;575;p2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6" name="Google Shape;576;p2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2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28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Установить nginx.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Установить php-fpm, WordPress, P</a:t>
            </a:r>
            <a:r>
              <a:rPr lang="ru" sz="1600">
                <a:solidFill>
                  <a:srgbClr val="2C2D30"/>
                </a:solidFill>
              </a:rPr>
              <a:t>ercona</a:t>
            </a:r>
            <a:r>
              <a:rPr lang="ru" sz="1600">
                <a:solidFill>
                  <a:srgbClr val="2C2D30"/>
                </a:solidFill>
              </a:rPr>
              <a:t>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Установить модули.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Выполнить базовую настройку WordPress.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Установить siege и протестировать веб-сервер.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579" name="Google Shape;579;p2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80" name="Google Shape;580;p2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81" name="Google Shape;581;p2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29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Ваши вопросы?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87" name="Google Shape;587;p2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8" name="Google Shape;588;p2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2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0" name="Google Shape;590;p2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1" name="Google Shape;591;p2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2" name="Google Shape;592;p2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93" name="Google Shape;593;p2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4" name="Google Shape;594;p2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5" name="Google Shape;595;p2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6" name="Google Shape;596;p2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7" name="Google Shape;597;p2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8" name="Google Shape;598;p2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9" name="Google Shape;599;p2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2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2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2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3" name="Google Shape;603;p2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2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2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2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2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2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2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0" name="Google Shape;610;p2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1" name="Google Shape;611;p2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2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13" name="Google Shape;613;p2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14" name="Google Shape;614;p2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nginx </a:t>
            </a:r>
            <a:r>
              <a:rPr lang="ru" sz="1600">
                <a:solidFill>
                  <a:srgbClr val="2C2D30"/>
                </a:solidFill>
              </a:rPr>
              <a:t>&amp;</a:t>
            </a:r>
            <a:r>
              <a:rPr lang="ru" sz="1600">
                <a:solidFill>
                  <a:srgbClr val="2C2D30"/>
                </a:solidFill>
              </a:rPr>
              <a:t> php-fpm: установка и настройка.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percona.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Устанавливаем сайт на Wordpress.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Тестируем сайт утилитой Siege.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К концу урока мы сможем развернуть и протестировать веб-сайт с применением php и mysql во FreeBSD.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6" name="Google Shape;116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36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nginx &amp; php-fpm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1" name="Google Shape;15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64800" y="571500"/>
            <a:ext cx="4876800" cy="102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Что такое nginx?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Методы обработки соединений.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Рабочие процессы.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57" name="Google Shape;157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3" name="Google Shape;183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7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server {</a:t>
            </a:r>
            <a:endParaRPr sz="18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listen 80;</a:t>
            </a:r>
            <a:endParaRPr sz="18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server_name example.ru </a:t>
            </a:r>
            <a:r>
              <a:rPr lang="ru" sz="1800" u="sng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www.example.ru</a:t>
            </a:r>
            <a:r>
              <a:rPr lang="ru" sz="18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8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 sz="18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800">
              <a:solidFill>
                <a:srgbClr val="4C5D6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0" name="Google Shape;190;p1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6" name="Google Shape;216;p17"/>
          <p:cNvPicPr preferRelativeResize="0"/>
          <p:nvPr/>
        </p:nvPicPr>
        <p:blipFill rotWithShape="1">
          <a:blip r:embed="rId4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8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worker_processes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timer_resolution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worker_rlimit_nofile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Какой метод обработки соединений выберем?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worker_connections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3" name="Google Shape;223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49" name="Google Shape;249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9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server {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server_name localhost;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listen 127.0.0.1:80;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root /var/www/localhost;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index index.php;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 location / {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index index.html index.php;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location ~ \.php$ 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  {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     include fastcgi_params;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     fastcgi_pass unix:/var/run/php7-fpm.sock;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     fastcgi_param SCRIPT_FILENAME $document_root$fastcgi_script_name; 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location ~*\.(gif|jpg|png)$ {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     root /var/www/localhost;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       expires 30d;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C2D3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200">
              <a:solidFill>
                <a:srgbClr val="2C2D3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4C5D6E"/>
              </a:solidFill>
            </a:endParaRPr>
          </a:p>
        </p:txBody>
      </p:sp>
      <p:sp>
        <p:nvSpPr>
          <p:cNvPr id="256" name="Google Shape;256;p1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2" name="Google Shape;282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0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Что с безопасностью?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89" name="Google Shape;289;p2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2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2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15" name="Google Shape;315;p2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2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1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Fpm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продвинутое управление процессами с корректной (graceful) процедурой остановки и запуска;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22" name="Google Shape;322;p2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2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2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2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2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28" name="Google Shape;328;p2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2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48" name="Google Shape;348;p2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2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