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2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8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autoCompressPictures="0" strictFirstAndLastChars="0" saveSubsetFonts="1" showSpecialPlsOnTitleSld="0">
  <p:sldMasterIdLst>
    <p:sldMasterId id="2147483659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/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15" Type="http://schemas.openxmlformats.org/officeDocument/2006/relationships/slide" Target="slides/slide11.xml"/><Relationship Id="rId14" Type="http://schemas.openxmlformats.org/officeDocument/2006/relationships/slide" Target="slides/slide10.xml"/><Relationship Id="rId17" Type="http://schemas.openxmlformats.org/officeDocument/2006/relationships/slide" Target="slides/slide13.xml"/><Relationship Id="rId16" Type="http://schemas.openxmlformats.org/officeDocument/2006/relationships/slide" Target="slides/slide12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ff3214be3_0_3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ff3214be3_0_3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350" name="Shape 3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1" name="Google Shape;351;g25e2ebaeb1_0_19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52" name="Google Shape;352;g25e2ebaeb1_0_19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383" name="Shape 3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4" name="Google Shape;384;g25e2ebaeb1_0_23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85" name="Google Shape;385;g25e2ebaeb1_0_23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417" name="Shape 4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8" name="Google Shape;418;g28329232b5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19" name="Google Shape;419;g28329232b5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451" name="Shape 4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2" name="Google Shape;452;g25ce874aef_0_39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53" name="Google Shape;453;g25ce874aef_0_39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gff3214be3_0_16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6" name="Google Shape;86;gff3214be3_0_16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g25ce874aef_0_6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0" name="Google Shape;120;g25ce874aef_0_6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5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g25e2ebaeb1_0_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3" name="Google Shape;153;g25e2ebaeb1_0_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84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Google Shape;185;g25e2ebaeb1_0_3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6" name="Google Shape;186;g25e2ebaeb1_0_3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17" name="Shape 2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" name="Google Shape;218;g25e2ebaeb1_0_10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9" name="Google Shape;219;g25e2ebaeb1_0_10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50" name="Shape 2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" name="Google Shape;251;g25e2ebaeb1_0_16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52" name="Google Shape;252;g25e2ebaeb1_0_16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83" name="Shape 2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4" name="Google Shape;284;g25e2ebaeb1_0_6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85" name="Google Shape;285;g25e2ebaeb1_0_6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316" name="Shape 3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" name="Google Shape;317;gff3214be3_0_54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18" name="Google Shape;318;gff3214be3_0_54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mc:AlternateContent>
    <mc:Choice Requires="p14">
      <p:transition p14:dur="400">
        <p:fade thruBlk="1"/>
      </p:transition>
    </mc:Choice>
    <mc:Fallback>
      <p:transition>
        <p:fade/>
      </p:transition>
    </mc:Fallback>
  </mc:AlternateConten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3.pn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2.pn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4.png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Relationship Id="rId3" Type="http://schemas.openxmlformats.org/officeDocument/2006/relationships/image" Target="../media/image2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2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2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2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2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2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2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rgbClr val="E9EDF4"/>
        </a:solidFill>
      </p:bgPr>
    </p:bg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ctrTitle"/>
          </p:nvPr>
        </p:nvSpPr>
        <p:spPr>
          <a:xfrm>
            <a:off x="3429300" y="1714500"/>
            <a:ext cx="5138700" cy="1714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 sz="4000">
                <a:solidFill>
                  <a:srgbClr val="4C5D6E"/>
                </a:solidFill>
              </a:rPr>
              <a:t>Диагностика системы и решение проблем</a:t>
            </a:r>
            <a:endParaRPr sz="4000">
              <a:solidFill>
                <a:srgbClr val="4C5D6E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5" name="Google Shape;55;p13"/>
          <p:cNvSpPr txBox="1"/>
          <p:nvPr>
            <p:ph type="ctrTitle"/>
          </p:nvPr>
        </p:nvSpPr>
        <p:spPr>
          <a:xfrm>
            <a:off x="3429325" y="3428950"/>
            <a:ext cx="45675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 sz="1600">
                <a:solidFill>
                  <a:srgbClr val="BDC2CA"/>
                </a:solidFill>
              </a:rPr>
              <a:t>Мониторинг: выявление проблем на серверах. Обзор систем мониторинга. Мониторинг с использованием Zabbix</a:t>
            </a:r>
            <a:endParaRPr sz="1600">
              <a:solidFill>
                <a:srgbClr val="BDC2CA"/>
              </a:solidFill>
            </a:endParaRPr>
          </a:p>
        </p:txBody>
      </p:sp>
      <p:sp>
        <p:nvSpPr>
          <p:cNvPr id="56" name="Google Shape;56;p13"/>
          <p:cNvSpPr txBox="1"/>
          <p:nvPr>
            <p:ph type="ctrTitle"/>
          </p:nvPr>
        </p:nvSpPr>
        <p:spPr>
          <a:xfrm>
            <a:off x="3429300" y="571450"/>
            <a:ext cx="4567500" cy="571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" sz="1600">
                <a:solidFill>
                  <a:srgbClr val="BDC2CA"/>
                </a:solidFill>
              </a:rPr>
              <a:t>FreeBSD и автоматизация</a:t>
            </a:r>
            <a:endParaRPr sz="1600">
              <a:solidFill>
                <a:srgbClr val="BDC2CA"/>
              </a:solidFill>
            </a:endParaRPr>
          </a:p>
        </p:txBody>
      </p:sp>
      <p:sp>
        <p:nvSpPr>
          <p:cNvPr id="57" name="Google Shape;57;p13"/>
          <p:cNvSpPr/>
          <p:nvPr/>
        </p:nvSpPr>
        <p:spPr>
          <a:xfrm>
            <a:off x="-799801" y="1714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8" name="Google Shape;58;p13"/>
          <p:cNvSpPr/>
          <p:nvPr/>
        </p:nvSpPr>
        <p:spPr>
          <a:xfrm>
            <a:off x="-799801" y="22860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9" name="Google Shape;59;p13"/>
          <p:cNvSpPr/>
          <p:nvPr/>
        </p:nvSpPr>
        <p:spPr>
          <a:xfrm>
            <a:off x="-799801" y="2857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0" name="Google Shape;60;p13"/>
          <p:cNvSpPr/>
          <p:nvPr/>
        </p:nvSpPr>
        <p:spPr>
          <a:xfrm>
            <a:off x="-799801" y="34290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1" name="Google Shape;61;p13"/>
          <p:cNvSpPr/>
          <p:nvPr/>
        </p:nvSpPr>
        <p:spPr>
          <a:xfrm>
            <a:off x="-799801" y="40005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2" name="Google Shape;62;p13"/>
          <p:cNvSpPr/>
          <p:nvPr/>
        </p:nvSpPr>
        <p:spPr>
          <a:xfrm>
            <a:off x="-799801" y="4572009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   </a:t>
            </a:r>
            <a:endParaRPr/>
          </a:p>
        </p:txBody>
      </p:sp>
      <p:sp>
        <p:nvSpPr>
          <p:cNvPr id="63" name="Google Shape;63;p13"/>
          <p:cNvSpPr/>
          <p:nvPr/>
        </p:nvSpPr>
        <p:spPr>
          <a:xfrm>
            <a:off x="-799801" y="11430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4" name="Google Shape;64;p13"/>
          <p:cNvSpPr/>
          <p:nvPr/>
        </p:nvSpPr>
        <p:spPr>
          <a:xfrm>
            <a:off x="-799801" y="5715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5" name="Google Shape;65;p13"/>
          <p:cNvSpPr/>
          <p:nvPr/>
        </p:nvSpPr>
        <p:spPr>
          <a:xfrm>
            <a:off x="-799801" y="-12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6" name="Google Shape;66;p13"/>
          <p:cNvSpPr/>
          <p:nvPr/>
        </p:nvSpPr>
        <p:spPr>
          <a:xfrm>
            <a:off x="2399" y="-800200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7" name="Google Shape;67;p13"/>
          <p:cNvSpPr/>
          <p:nvPr/>
        </p:nvSpPr>
        <p:spPr>
          <a:xfrm>
            <a:off x="573599" y="-800200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8" name="Google Shape;68;p13"/>
          <p:cNvSpPr/>
          <p:nvPr/>
        </p:nvSpPr>
        <p:spPr>
          <a:xfrm>
            <a:off x="1144799" y="-80020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9" name="Google Shape;69;p13"/>
          <p:cNvSpPr/>
          <p:nvPr/>
        </p:nvSpPr>
        <p:spPr>
          <a:xfrm>
            <a:off x="1715999" y="-80020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0" name="Google Shape;70;p13"/>
          <p:cNvSpPr/>
          <p:nvPr/>
        </p:nvSpPr>
        <p:spPr>
          <a:xfrm>
            <a:off x="2287199" y="-80020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1" name="Google Shape;71;p13"/>
          <p:cNvSpPr/>
          <p:nvPr/>
        </p:nvSpPr>
        <p:spPr>
          <a:xfrm>
            <a:off x="2858399" y="-80020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2" name="Google Shape;72;p13"/>
          <p:cNvSpPr/>
          <p:nvPr/>
        </p:nvSpPr>
        <p:spPr>
          <a:xfrm>
            <a:off x="3429599" y="-80020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3" name="Google Shape;73;p13"/>
          <p:cNvSpPr/>
          <p:nvPr/>
        </p:nvSpPr>
        <p:spPr>
          <a:xfrm>
            <a:off x="4000799" y="-80020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4" name="Google Shape;74;p13"/>
          <p:cNvSpPr/>
          <p:nvPr/>
        </p:nvSpPr>
        <p:spPr>
          <a:xfrm>
            <a:off x="4571999" y="-80020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5" name="Google Shape;75;p13"/>
          <p:cNvSpPr/>
          <p:nvPr/>
        </p:nvSpPr>
        <p:spPr>
          <a:xfrm>
            <a:off x="5143199" y="-80020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6" name="Google Shape;76;p13"/>
          <p:cNvSpPr/>
          <p:nvPr/>
        </p:nvSpPr>
        <p:spPr>
          <a:xfrm>
            <a:off x="5714399" y="-80020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7" name="Google Shape;77;p13"/>
          <p:cNvSpPr/>
          <p:nvPr/>
        </p:nvSpPr>
        <p:spPr>
          <a:xfrm>
            <a:off x="6285599" y="-80020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8" name="Google Shape;78;p13"/>
          <p:cNvSpPr/>
          <p:nvPr/>
        </p:nvSpPr>
        <p:spPr>
          <a:xfrm>
            <a:off x="6856798" y="-80020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9" name="Google Shape;79;p13"/>
          <p:cNvSpPr/>
          <p:nvPr/>
        </p:nvSpPr>
        <p:spPr>
          <a:xfrm>
            <a:off x="7427998" y="-80020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0" name="Google Shape;80;p13"/>
          <p:cNvSpPr/>
          <p:nvPr/>
        </p:nvSpPr>
        <p:spPr>
          <a:xfrm>
            <a:off x="7999198" y="-800200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1" name="Google Shape;81;p13"/>
          <p:cNvSpPr/>
          <p:nvPr/>
        </p:nvSpPr>
        <p:spPr>
          <a:xfrm>
            <a:off x="8570398" y="-800200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13"/>
          <p:cNvSpPr txBox="1"/>
          <p:nvPr>
            <p:ph type="ctrTitle"/>
          </p:nvPr>
        </p:nvSpPr>
        <p:spPr>
          <a:xfrm>
            <a:off x="3427200" y="1143000"/>
            <a:ext cx="4567500" cy="571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2000">
                <a:solidFill>
                  <a:srgbClr val="4C5D6E"/>
                </a:solidFill>
              </a:rPr>
              <a:t>Урок 4</a:t>
            </a:r>
            <a:endParaRPr b="1" sz="2000">
              <a:solidFill>
                <a:srgbClr val="4C5D6E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83" name="Google Shape;83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87588" y="1147750"/>
            <a:ext cx="2847975" cy="28479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noFill/>
      </p:bgPr>
    </p:bg>
    <p:spTree>
      <p:nvGrpSpPr>
        <p:cNvPr id="353" name="Shape 3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4" name="Google Shape;354;p22"/>
          <p:cNvSpPr txBox="1"/>
          <p:nvPr>
            <p:ph type="ctrTitle"/>
          </p:nvPr>
        </p:nvSpPr>
        <p:spPr>
          <a:xfrm>
            <a:off x="1142400" y="571500"/>
            <a:ext cx="6856800" cy="4000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-431800" lvl="0" marL="457200" rtl="0" algn="l">
              <a:spcBef>
                <a:spcPts val="0"/>
              </a:spcBef>
              <a:spcAft>
                <a:spcPts val="0"/>
              </a:spcAft>
              <a:buClr>
                <a:srgbClr val="4C5D6E"/>
              </a:buClr>
              <a:buSzPts val="3200"/>
              <a:buChar char="●"/>
            </a:pPr>
            <a:r>
              <a:rPr lang="ru" sz="3200">
                <a:solidFill>
                  <a:srgbClr val="4C5D6E"/>
                </a:solidFill>
              </a:rPr>
              <a:t>Zabbix:</a:t>
            </a:r>
            <a:endParaRPr sz="3200">
              <a:solidFill>
                <a:srgbClr val="4C5D6E"/>
              </a:solidFill>
            </a:endParaRPr>
          </a:p>
          <a:p>
            <a:pPr indent="-431800" lvl="1" marL="914400" rtl="0" algn="l">
              <a:spcBef>
                <a:spcPts val="0"/>
              </a:spcBef>
              <a:spcAft>
                <a:spcPts val="0"/>
              </a:spcAft>
              <a:buClr>
                <a:srgbClr val="4C5D6E"/>
              </a:buClr>
              <a:buSzPts val="3200"/>
              <a:buChar char="○"/>
            </a:pPr>
            <a:r>
              <a:rPr lang="ru" sz="3200">
                <a:solidFill>
                  <a:srgbClr val="4C5D6E"/>
                </a:solidFill>
              </a:rPr>
              <a:t>10050/UDP – Zabbix-агент;</a:t>
            </a:r>
            <a:endParaRPr sz="3200">
              <a:solidFill>
                <a:srgbClr val="4C5D6E"/>
              </a:solidFill>
            </a:endParaRPr>
          </a:p>
          <a:p>
            <a:pPr indent="-431800" lvl="1" marL="914400" rtl="0" algn="l">
              <a:spcBef>
                <a:spcPts val="0"/>
              </a:spcBef>
              <a:spcAft>
                <a:spcPts val="0"/>
              </a:spcAft>
              <a:buClr>
                <a:srgbClr val="4C5D6E"/>
              </a:buClr>
              <a:buSzPts val="3200"/>
              <a:buChar char="○"/>
            </a:pPr>
            <a:r>
              <a:rPr lang="ru" sz="3200">
                <a:solidFill>
                  <a:srgbClr val="4C5D6E"/>
                </a:solidFill>
              </a:rPr>
              <a:t>10051/UDP – Zabbix-сервер.</a:t>
            </a:r>
            <a:endParaRPr sz="3200">
              <a:solidFill>
                <a:srgbClr val="4C5D6E"/>
              </a:solidFill>
            </a:endParaRPr>
          </a:p>
          <a:p>
            <a:pPr indent="-431800" lvl="0" marL="457200" rtl="0" algn="l">
              <a:spcBef>
                <a:spcPts val="0"/>
              </a:spcBef>
              <a:spcAft>
                <a:spcPts val="0"/>
              </a:spcAft>
              <a:buClr>
                <a:srgbClr val="4C5D6E"/>
              </a:buClr>
              <a:buSzPts val="3200"/>
              <a:buChar char="●"/>
            </a:pPr>
            <a:r>
              <a:rPr lang="ru" sz="3200">
                <a:solidFill>
                  <a:srgbClr val="4C5D6E"/>
                </a:solidFill>
              </a:rPr>
              <a:t>Умеет работать с SNMP.</a:t>
            </a:r>
            <a:endParaRPr sz="3200">
              <a:solidFill>
                <a:srgbClr val="4C5D6E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200">
              <a:solidFill>
                <a:srgbClr val="4C5D6E"/>
              </a:solidFill>
            </a:endParaRPr>
          </a:p>
        </p:txBody>
      </p:sp>
      <p:sp>
        <p:nvSpPr>
          <p:cNvPr id="355" name="Google Shape;355;p22"/>
          <p:cNvSpPr/>
          <p:nvPr/>
        </p:nvSpPr>
        <p:spPr>
          <a:xfrm>
            <a:off x="-799801" y="1714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56" name="Google Shape;356;p22"/>
          <p:cNvSpPr/>
          <p:nvPr/>
        </p:nvSpPr>
        <p:spPr>
          <a:xfrm>
            <a:off x="-799801" y="22860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57" name="Google Shape;357;p22"/>
          <p:cNvSpPr/>
          <p:nvPr/>
        </p:nvSpPr>
        <p:spPr>
          <a:xfrm>
            <a:off x="-799801" y="2857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58" name="Google Shape;358;p22"/>
          <p:cNvSpPr/>
          <p:nvPr/>
        </p:nvSpPr>
        <p:spPr>
          <a:xfrm>
            <a:off x="-799801" y="34290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59" name="Google Shape;359;p22"/>
          <p:cNvSpPr/>
          <p:nvPr/>
        </p:nvSpPr>
        <p:spPr>
          <a:xfrm>
            <a:off x="-799801" y="40005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60" name="Google Shape;360;p22"/>
          <p:cNvSpPr/>
          <p:nvPr/>
        </p:nvSpPr>
        <p:spPr>
          <a:xfrm>
            <a:off x="-799801" y="4572009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   </a:t>
            </a:r>
            <a:endParaRPr/>
          </a:p>
        </p:txBody>
      </p:sp>
      <p:sp>
        <p:nvSpPr>
          <p:cNvPr id="361" name="Google Shape;361;p22"/>
          <p:cNvSpPr/>
          <p:nvPr/>
        </p:nvSpPr>
        <p:spPr>
          <a:xfrm>
            <a:off x="-799801" y="11430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62" name="Google Shape;362;p22"/>
          <p:cNvSpPr/>
          <p:nvPr/>
        </p:nvSpPr>
        <p:spPr>
          <a:xfrm>
            <a:off x="-799801" y="5715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63" name="Google Shape;363;p22"/>
          <p:cNvSpPr/>
          <p:nvPr/>
        </p:nvSpPr>
        <p:spPr>
          <a:xfrm>
            <a:off x="-799801" y="-12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64" name="Google Shape;364;p22"/>
          <p:cNvSpPr/>
          <p:nvPr/>
        </p:nvSpPr>
        <p:spPr>
          <a:xfrm>
            <a:off x="2399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65" name="Google Shape;365;p22"/>
          <p:cNvSpPr/>
          <p:nvPr/>
        </p:nvSpPr>
        <p:spPr>
          <a:xfrm>
            <a:off x="573599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66" name="Google Shape;366;p22"/>
          <p:cNvSpPr/>
          <p:nvPr/>
        </p:nvSpPr>
        <p:spPr>
          <a:xfrm>
            <a:off x="11447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67" name="Google Shape;367;p22"/>
          <p:cNvSpPr/>
          <p:nvPr/>
        </p:nvSpPr>
        <p:spPr>
          <a:xfrm>
            <a:off x="17159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68" name="Google Shape;368;p22"/>
          <p:cNvSpPr/>
          <p:nvPr/>
        </p:nvSpPr>
        <p:spPr>
          <a:xfrm>
            <a:off x="22871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69" name="Google Shape;369;p22"/>
          <p:cNvSpPr/>
          <p:nvPr/>
        </p:nvSpPr>
        <p:spPr>
          <a:xfrm>
            <a:off x="28583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0" name="Google Shape;370;p22"/>
          <p:cNvSpPr/>
          <p:nvPr/>
        </p:nvSpPr>
        <p:spPr>
          <a:xfrm>
            <a:off x="34295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1" name="Google Shape;371;p22"/>
          <p:cNvSpPr/>
          <p:nvPr/>
        </p:nvSpPr>
        <p:spPr>
          <a:xfrm>
            <a:off x="40007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2" name="Google Shape;372;p22"/>
          <p:cNvSpPr/>
          <p:nvPr/>
        </p:nvSpPr>
        <p:spPr>
          <a:xfrm>
            <a:off x="45719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3" name="Google Shape;373;p22"/>
          <p:cNvSpPr/>
          <p:nvPr/>
        </p:nvSpPr>
        <p:spPr>
          <a:xfrm>
            <a:off x="51431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4" name="Google Shape;374;p22"/>
          <p:cNvSpPr/>
          <p:nvPr/>
        </p:nvSpPr>
        <p:spPr>
          <a:xfrm>
            <a:off x="57143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5" name="Google Shape;375;p22"/>
          <p:cNvSpPr/>
          <p:nvPr/>
        </p:nvSpPr>
        <p:spPr>
          <a:xfrm>
            <a:off x="62855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6" name="Google Shape;376;p22"/>
          <p:cNvSpPr/>
          <p:nvPr/>
        </p:nvSpPr>
        <p:spPr>
          <a:xfrm>
            <a:off x="6856798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7" name="Google Shape;377;p22"/>
          <p:cNvSpPr/>
          <p:nvPr/>
        </p:nvSpPr>
        <p:spPr>
          <a:xfrm>
            <a:off x="7427998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8" name="Google Shape;378;p22"/>
          <p:cNvSpPr/>
          <p:nvPr/>
        </p:nvSpPr>
        <p:spPr>
          <a:xfrm>
            <a:off x="7999198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9" name="Google Shape;379;p22"/>
          <p:cNvSpPr/>
          <p:nvPr/>
        </p:nvSpPr>
        <p:spPr>
          <a:xfrm>
            <a:off x="8570398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80" name="Google Shape;380;p22"/>
          <p:cNvSpPr/>
          <p:nvPr/>
        </p:nvSpPr>
        <p:spPr>
          <a:xfrm>
            <a:off x="571173" y="4572011"/>
            <a:ext cx="571200" cy="5715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descr="loading-logo.png" id="381" name="Google Shape;381;p22"/>
          <p:cNvPicPr preferRelativeResize="0"/>
          <p:nvPr/>
        </p:nvPicPr>
        <p:blipFill rotWithShape="1">
          <a:blip r:embed="rId3">
            <a:alphaModFix/>
          </a:blip>
          <a:srcRect b="-14482" l="-19008" r="-19036" t="-14482"/>
          <a:stretch/>
        </p:blipFill>
        <p:spPr>
          <a:xfrm>
            <a:off x="571175" y="4572000"/>
            <a:ext cx="571200" cy="571500"/>
          </a:xfrm>
          <a:prstGeom prst="rect">
            <a:avLst/>
          </a:prstGeom>
          <a:noFill/>
          <a:ln>
            <a:noFill/>
          </a:ln>
        </p:spPr>
      </p:pic>
      <p:sp>
        <p:nvSpPr>
          <p:cNvPr id="382" name="Google Shape;382;p22"/>
          <p:cNvSpPr/>
          <p:nvPr/>
        </p:nvSpPr>
        <p:spPr>
          <a:xfrm>
            <a:off x="571175" y="0"/>
            <a:ext cx="571200" cy="1902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noFill/>
      </p:bgPr>
    </p:bg>
    <p:spTree>
      <p:nvGrpSpPr>
        <p:cNvPr id="386" name="Shape 3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7" name="Google Shape;387;p23"/>
          <p:cNvSpPr txBox="1"/>
          <p:nvPr>
            <p:ph type="ctrTitle"/>
          </p:nvPr>
        </p:nvSpPr>
        <p:spPr>
          <a:xfrm>
            <a:off x="1143600" y="571500"/>
            <a:ext cx="6856800" cy="4000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" sz="3200">
                <a:solidFill>
                  <a:srgbClr val="4C5D6E"/>
                </a:solidFill>
              </a:rPr>
              <a:t>Устанавливаем и настраиваем</a:t>
            </a:r>
            <a:endParaRPr sz="3200">
              <a:solidFill>
                <a:srgbClr val="4C5D6E"/>
              </a:solidFill>
            </a:endParaRPr>
          </a:p>
        </p:txBody>
      </p:sp>
      <p:sp>
        <p:nvSpPr>
          <p:cNvPr id="388" name="Google Shape;388;p23"/>
          <p:cNvSpPr/>
          <p:nvPr/>
        </p:nvSpPr>
        <p:spPr>
          <a:xfrm>
            <a:off x="-799801" y="1714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89" name="Google Shape;389;p23"/>
          <p:cNvSpPr/>
          <p:nvPr/>
        </p:nvSpPr>
        <p:spPr>
          <a:xfrm>
            <a:off x="-799801" y="22860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90" name="Google Shape;390;p23"/>
          <p:cNvSpPr/>
          <p:nvPr/>
        </p:nvSpPr>
        <p:spPr>
          <a:xfrm>
            <a:off x="-799801" y="2857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91" name="Google Shape;391;p23"/>
          <p:cNvSpPr/>
          <p:nvPr/>
        </p:nvSpPr>
        <p:spPr>
          <a:xfrm>
            <a:off x="-799801" y="34290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92" name="Google Shape;392;p23"/>
          <p:cNvSpPr/>
          <p:nvPr/>
        </p:nvSpPr>
        <p:spPr>
          <a:xfrm>
            <a:off x="-799801" y="40005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93" name="Google Shape;393;p23"/>
          <p:cNvSpPr/>
          <p:nvPr/>
        </p:nvSpPr>
        <p:spPr>
          <a:xfrm>
            <a:off x="-799801" y="4572009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   </a:t>
            </a:r>
            <a:endParaRPr/>
          </a:p>
        </p:txBody>
      </p:sp>
      <p:sp>
        <p:nvSpPr>
          <p:cNvPr id="394" name="Google Shape;394;p23"/>
          <p:cNvSpPr/>
          <p:nvPr/>
        </p:nvSpPr>
        <p:spPr>
          <a:xfrm>
            <a:off x="-799801" y="11430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95" name="Google Shape;395;p23"/>
          <p:cNvSpPr/>
          <p:nvPr/>
        </p:nvSpPr>
        <p:spPr>
          <a:xfrm>
            <a:off x="-799801" y="5715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96" name="Google Shape;396;p23"/>
          <p:cNvSpPr/>
          <p:nvPr/>
        </p:nvSpPr>
        <p:spPr>
          <a:xfrm>
            <a:off x="-799801" y="-12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97" name="Google Shape;397;p23"/>
          <p:cNvSpPr/>
          <p:nvPr/>
        </p:nvSpPr>
        <p:spPr>
          <a:xfrm>
            <a:off x="2399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98" name="Google Shape;398;p23"/>
          <p:cNvSpPr/>
          <p:nvPr/>
        </p:nvSpPr>
        <p:spPr>
          <a:xfrm>
            <a:off x="573599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99" name="Google Shape;399;p23"/>
          <p:cNvSpPr/>
          <p:nvPr/>
        </p:nvSpPr>
        <p:spPr>
          <a:xfrm>
            <a:off x="11447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00" name="Google Shape;400;p23"/>
          <p:cNvSpPr/>
          <p:nvPr/>
        </p:nvSpPr>
        <p:spPr>
          <a:xfrm>
            <a:off x="17159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01" name="Google Shape;401;p23"/>
          <p:cNvSpPr/>
          <p:nvPr/>
        </p:nvSpPr>
        <p:spPr>
          <a:xfrm>
            <a:off x="22871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02" name="Google Shape;402;p23"/>
          <p:cNvSpPr/>
          <p:nvPr/>
        </p:nvSpPr>
        <p:spPr>
          <a:xfrm>
            <a:off x="28583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03" name="Google Shape;403;p23"/>
          <p:cNvSpPr/>
          <p:nvPr/>
        </p:nvSpPr>
        <p:spPr>
          <a:xfrm>
            <a:off x="34295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04" name="Google Shape;404;p23"/>
          <p:cNvSpPr/>
          <p:nvPr/>
        </p:nvSpPr>
        <p:spPr>
          <a:xfrm>
            <a:off x="40007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05" name="Google Shape;405;p23"/>
          <p:cNvSpPr/>
          <p:nvPr/>
        </p:nvSpPr>
        <p:spPr>
          <a:xfrm>
            <a:off x="45719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06" name="Google Shape;406;p23"/>
          <p:cNvSpPr/>
          <p:nvPr/>
        </p:nvSpPr>
        <p:spPr>
          <a:xfrm>
            <a:off x="51431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07" name="Google Shape;407;p23"/>
          <p:cNvSpPr/>
          <p:nvPr/>
        </p:nvSpPr>
        <p:spPr>
          <a:xfrm>
            <a:off x="57143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08" name="Google Shape;408;p23"/>
          <p:cNvSpPr/>
          <p:nvPr/>
        </p:nvSpPr>
        <p:spPr>
          <a:xfrm>
            <a:off x="62855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09" name="Google Shape;409;p23"/>
          <p:cNvSpPr/>
          <p:nvPr/>
        </p:nvSpPr>
        <p:spPr>
          <a:xfrm>
            <a:off x="6856798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10" name="Google Shape;410;p23"/>
          <p:cNvSpPr/>
          <p:nvPr/>
        </p:nvSpPr>
        <p:spPr>
          <a:xfrm>
            <a:off x="7427998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11" name="Google Shape;411;p23"/>
          <p:cNvSpPr/>
          <p:nvPr/>
        </p:nvSpPr>
        <p:spPr>
          <a:xfrm>
            <a:off x="7999198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12" name="Google Shape;412;p23"/>
          <p:cNvSpPr/>
          <p:nvPr/>
        </p:nvSpPr>
        <p:spPr>
          <a:xfrm>
            <a:off x="8570398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13" name="Google Shape;413;p23"/>
          <p:cNvSpPr/>
          <p:nvPr/>
        </p:nvSpPr>
        <p:spPr>
          <a:xfrm>
            <a:off x="571173" y="4572011"/>
            <a:ext cx="571200" cy="5715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descr="loading-logo.png" id="414" name="Google Shape;414;p23"/>
          <p:cNvPicPr preferRelativeResize="0"/>
          <p:nvPr/>
        </p:nvPicPr>
        <p:blipFill rotWithShape="1">
          <a:blip r:embed="rId3">
            <a:alphaModFix/>
          </a:blip>
          <a:srcRect b="-14482" l="-19008" r="-19036" t="-14482"/>
          <a:stretch/>
        </p:blipFill>
        <p:spPr>
          <a:xfrm>
            <a:off x="571175" y="4572000"/>
            <a:ext cx="571200" cy="571500"/>
          </a:xfrm>
          <a:prstGeom prst="rect">
            <a:avLst/>
          </a:prstGeom>
          <a:noFill/>
          <a:ln>
            <a:noFill/>
          </a:ln>
        </p:spPr>
      </p:pic>
      <p:sp>
        <p:nvSpPr>
          <p:cNvPr id="415" name="Google Shape;415;p23"/>
          <p:cNvSpPr/>
          <p:nvPr/>
        </p:nvSpPr>
        <p:spPr>
          <a:xfrm>
            <a:off x="571175" y="0"/>
            <a:ext cx="571200" cy="1902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416" name="Google Shape;416;p2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280550" y="707875"/>
            <a:ext cx="2095500" cy="5524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noFill/>
      </p:bgPr>
    </p:bg>
    <p:spTree>
      <p:nvGrpSpPr>
        <p:cNvPr id="420" name="Shape 4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1" name="Google Shape;421;p24"/>
          <p:cNvSpPr txBox="1"/>
          <p:nvPr>
            <p:ph type="ctrTitle"/>
          </p:nvPr>
        </p:nvSpPr>
        <p:spPr>
          <a:xfrm>
            <a:off x="1142400" y="571500"/>
            <a:ext cx="6854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 sz="3200">
                <a:solidFill>
                  <a:srgbClr val="4C5D6E"/>
                </a:solidFill>
              </a:rPr>
              <a:t>Домашнее задание</a:t>
            </a:r>
            <a:endParaRPr sz="3200">
              <a:solidFill>
                <a:srgbClr val="4C5D6E"/>
              </a:solidFill>
            </a:endParaRPr>
          </a:p>
        </p:txBody>
      </p:sp>
      <p:sp>
        <p:nvSpPr>
          <p:cNvPr id="422" name="Google Shape;422;p24"/>
          <p:cNvSpPr/>
          <p:nvPr/>
        </p:nvSpPr>
        <p:spPr>
          <a:xfrm>
            <a:off x="-799801" y="1714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23" name="Google Shape;423;p24"/>
          <p:cNvSpPr/>
          <p:nvPr/>
        </p:nvSpPr>
        <p:spPr>
          <a:xfrm>
            <a:off x="-799801" y="22860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24" name="Google Shape;424;p24"/>
          <p:cNvSpPr/>
          <p:nvPr/>
        </p:nvSpPr>
        <p:spPr>
          <a:xfrm>
            <a:off x="-799801" y="2857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25" name="Google Shape;425;p24"/>
          <p:cNvSpPr/>
          <p:nvPr/>
        </p:nvSpPr>
        <p:spPr>
          <a:xfrm>
            <a:off x="-799801" y="34290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26" name="Google Shape;426;p24"/>
          <p:cNvSpPr/>
          <p:nvPr/>
        </p:nvSpPr>
        <p:spPr>
          <a:xfrm>
            <a:off x="-799801" y="40005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27" name="Google Shape;427;p24"/>
          <p:cNvSpPr/>
          <p:nvPr/>
        </p:nvSpPr>
        <p:spPr>
          <a:xfrm>
            <a:off x="-799801" y="4572009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   </a:t>
            </a:r>
            <a:endParaRPr/>
          </a:p>
        </p:txBody>
      </p:sp>
      <p:sp>
        <p:nvSpPr>
          <p:cNvPr id="428" name="Google Shape;428;p24"/>
          <p:cNvSpPr/>
          <p:nvPr/>
        </p:nvSpPr>
        <p:spPr>
          <a:xfrm>
            <a:off x="-799801" y="11430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29" name="Google Shape;429;p24"/>
          <p:cNvSpPr/>
          <p:nvPr/>
        </p:nvSpPr>
        <p:spPr>
          <a:xfrm>
            <a:off x="-799801" y="5715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30" name="Google Shape;430;p24"/>
          <p:cNvSpPr/>
          <p:nvPr/>
        </p:nvSpPr>
        <p:spPr>
          <a:xfrm>
            <a:off x="-799801" y="-12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31" name="Google Shape;431;p24"/>
          <p:cNvSpPr/>
          <p:nvPr/>
        </p:nvSpPr>
        <p:spPr>
          <a:xfrm>
            <a:off x="2399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32" name="Google Shape;432;p24"/>
          <p:cNvSpPr/>
          <p:nvPr/>
        </p:nvSpPr>
        <p:spPr>
          <a:xfrm>
            <a:off x="573599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33" name="Google Shape;433;p24"/>
          <p:cNvSpPr/>
          <p:nvPr/>
        </p:nvSpPr>
        <p:spPr>
          <a:xfrm>
            <a:off x="11447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34" name="Google Shape;434;p24"/>
          <p:cNvSpPr/>
          <p:nvPr/>
        </p:nvSpPr>
        <p:spPr>
          <a:xfrm>
            <a:off x="17159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35" name="Google Shape;435;p24"/>
          <p:cNvSpPr/>
          <p:nvPr/>
        </p:nvSpPr>
        <p:spPr>
          <a:xfrm>
            <a:off x="22871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36" name="Google Shape;436;p24"/>
          <p:cNvSpPr/>
          <p:nvPr/>
        </p:nvSpPr>
        <p:spPr>
          <a:xfrm>
            <a:off x="28583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37" name="Google Shape;437;p24"/>
          <p:cNvSpPr/>
          <p:nvPr/>
        </p:nvSpPr>
        <p:spPr>
          <a:xfrm>
            <a:off x="34295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38" name="Google Shape;438;p24"/>
          <p:cNvSpPr/>
          <p:nvPr/>
        </p:nvSpPr>
        <p:spPr>
          <a:xfrm>
            <a:off x="40007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39" name="Google Shape;439;p24"/>
          <p:cNvSpPr/>
          <p:nvPr/>
        </p:nvSpPr>
        <p:spPr>
          <a:xfrm>
            <a:off x="45719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40" name="Google Shape;440;p24"/>
          <p:cNvSpPr/>
          <p:nvPr/>
        </p:nvSpPr>
        <p:spPr>
          <a:xfrm>
            <a:off x="51431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41" name="Google Shape;441;p24"/>
          <p:cNvSpPr/>
          <p:nvPr/>
        </p:nvSpPr>
        <p:spPr>
          <a:xfrm>
            <a:off x="57143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42" name="Google Shape;442;p24"/>
          <p:cNvSpPr/>
          <p:nvPr/>
        </p:nvSpPr>
        <p:spPr>
          <a:xfrm>
            <a:off x="62855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43" name="Google Shape;443;p24"/>
          <p:cNvSpPr/>
          <p:nvPr/>
        </p:nvSpPr>
        <p:spPr>
          <a:xfrm>
            <a:off x="6856798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44" name="Google Shape;444;p24"/>
          <p:cNvSpPr/>
          <p:nvPr/>
        </p:nvSpPr>
        <p:spPr>
          <a:xfrm>
            <a:off x="7427998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45" name="Google Shape;445;p24"/>
          <p:cNvSpPr/>
          <p:nvPr/>
        </p:nvSpPr>
        <p:spPr>
          <a:xfrm>
            <a:off x="7999198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46" name="Google Shape;446;p24"/>
          <p:cNvSpPr/>
          <p:nvPr/>
        </p:nvSpPr>
        <p:spPr>
          <a:xfrm>
            <a:off x="8570398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47" name="Google Shape;447;p24"/>
          <p:cNvSpPr txBox="1"/>
          <p:nvPr>
            <p:ph type="ctrTitle"/>
          </p:nvPr>
        </p:nvSpPr>
        <p:spPr>
          <a:xfrm>
            <a:off x="1142375" y="1714450"/>
            <a:ext cx="6854400" cy="2857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-3302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C2D30"/>
              </a:buClr>
              <a:buSzPts val="1600"/>
              <a:buChar char="●"/>
            </a:pPr>
            <a:r>
              <a:rPr lang="ru" sz="1600">
                <a:solidFill>
                  <a:srgbClr val="2C2D30"/>
                </a:solidFill>
              </a:rPr>
              <a:t>Установить zabbix-server, zabbix-agent, настроить базовые проверки.</a:t>
            </a:r>
            <a:endParaRPr sz="1600">
              <a:solidFill>
                <a:srgbClr val="2C2D30"/>
              </a:solidFill>
            </a:endParaRPr>
          </a:p>
          <a:p>
            <a:pPr indent="-330200" lvl="0" marL="457200" marR="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rgbClr val="2C2D30"/>
              </a:buClr>
              <a:buSzPts val="1600"/>
              <a:buChar char="●"/>
            </a:pPr>
            <a:r>
              <a:rPr lang="ru" sz="1600">
                <a:solidFill>
                  <a:srgbClr val="2C2D30"/>
                </a:solidFill>
              </a:rPr>
              <a:t>Подключить виртуальную машину, настроить веб-проверки.</a:t>
            </a:r>
            <a:endParaRPr sz="1600">
              <a:solidFill>
                <a:srgbClr val="2C2D30"/>
              </a:solidFill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1000"/>
              </a:spcBef>
              <a:spcAft>
                <a:spcPts val="1000"/>
              </a:spcAft>
              <a:buNone/>
            </a:pPr>
            <a:r>
              <a:t/>
            </a:r>
            <a:endParaRPr sz="1600">
              <a:solidFill>
                <a:srgbClr val="2C2D30"/>
              </a:solidFill>
            </a:endParaRPr>
          </a:p>
        </p:txBody>
      </p:sp>
      <p:sp>
        <p:nvSpPr>
          <p:cNvPr id="448" name="Google Shape;448;p24"/>
          <p:cNvSpPr/>
          <p:nvPr/>
        </p:nvSpPr>
        <p:spPr>
          <a:xfrm>
            <a:off x="571173" y="4572011"/>
            <a:ext cx="571200" cy="5715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descr="loading-logo.png" id="449" name="Google Shape;449;p24"/>
          <p:cNvPicPr preferRelativeResize="0"/>
          <p:nvPr/>
        </p:nvPicPr>
        <p:blipFill rotWithShape="1">
          <a:blip r:embed="rId3">
            <a:alphaModFix/>
          </a:blip>
          <a:srcRect b="-14482" l="-19008" r="-19036" t="-14482"/>
          <a:stretch/>
        </p:blipFill>
        <p:spPr>
          <a:xfrm>
            <a:off x="571175" y="4572000"/>
            <a:ext cx="571200" cy="571500"/>
          </a:xfrm>
          <a:prstGeom prst="rect">
            <a:avLst/>
          </a:prstGeom>
          <a:noFill/>
          <a:ln>
            <a:noFill/>
          </a:ln>
        </p:spPr>
      </p:pic>
      <p:sp>
        <p:nvSpPr>
          <p:cNvPr id="450" name="Google Shape;450;p24"/>
          <p:cNvSpPr/>
          <p:nvPr/>
        </p:nvSpPr>
        <p:spPr>
          <a:xfrm>
            <a:off x="571175" y="0"/>
            <a:ext cx="571200" cy="1902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noFill/>
      </p:bgPr>
    </p:bg>
    <p:spTree>
      <p:nvGrpSpPr>
        <p:cNvPr id="454" name="Shape 4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5" name="Google Shape;455;p25"/>
          <p:cNvSpPr txBox="1"/>
          <p:nvPr>
            <p:ph type="ctrTitle"/>
          </p:nvPr>
        </p:nvSpPr>
        <p:spPr>
          <a:xfrm>
            <a:off x="1142400" y="571500"/>
            <a:ext cx="6856800" cy="4000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" sz="3200">
                <a:solidFill>
                  <a:srgbClr val="4C5D6E"/>
                </a:solidFill>
              </a:rPr>
              <a:t>Ваши вопросы?</a:t>
            </a:r>
            <a:endParaRPr sz="3200">
              <a:solidFill>
                <a:srgbClr val="4C5D6E"/>
              </a:solidFill>
            </a:endParaRPr>
          </a:p>
        </p:txBody>
      </p:sp>
      <p:sp>
        <p:nvSpPr>
          <p:cNvPr id="456" name="Google Shape;456;p25"/>
          <p:cNvSpPr/>
          <p:nvPr/>
        </p:nvSpPr>
        <p:spPr>
          <a:xfrm>
            <a:off x="-799801" y="1714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57" name="Google Shape;457;p25"/>
          <p:cNvSpPr/>
          <p:nvPr/>
        </p:nvSpPr>
        <p:spPr>
          <a:xfrm>
            <a:off x="-799801" y="22860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58" name="Google Shape;458;p25"/>
          <p:cNvSpPr/>
          <p:nvPr/>
        </p:nvSpPr>
        <p:spPr>
          <a:xfrm>
            <a:off x="-799801" y="2857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59" name="Google Shape;459;p25"/>
          <p:cNvSpPr/>
          <p:nvPr/>
        </p:nvSpPr>
        <p:spPr>
          <a:xfrm>
            <a:off x="-799801" y="34290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60" name="Google Shape;460;p25"/>
          <p:cNvSpPr/>
          <p:nvPr/>
        </p:nvSpPr>
        <p:spPr>
          <a:xfrm>
            <a:off x="-799801" y="40005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61" name="Google Shape;461;p25"/>
          <p:cNvSpPr/>
          <p:nvPr/>
        </p:nvSpPr>
        <p:spPr>
          <a:xfrm>
            <a:off x="-799801" y="4572009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   </a:t>
            </a:r>
            <a:endParaRPr/>
          </a:p>
        </p:txBody>
      </p:sp>
      <p:sp>
        <p:nvSpPr>
          <p:cNvPr id="462" name="Google Shape;462;p25"/>
          <p:cNvSpPr/>
          <p:nvPr/>
        </p:nvSpPr>
        <p:spPr>
          <a:xfrm>
            <a:off x="-799801" y="11430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63" name="Google Shape;463;p25"/>
          <p:cNvSpPr/>
          <p:nvPr/>
        </p:nvSpPr>
        <p:spPr>
          <a:xfrm>
            <a:off x="-799801" y="5715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64" name="Google Shape;464;p25"/>
          <p:cNvSpPr/>
          <p:nvPr/>
        </p:nvSpPr>
        <p:spPr>
          <a:xfrm>
            <a:off x="-799801" y="-12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65" name="Google Shape;465;p25"/>
          <p:cNvSpPr/>
          <p:nvPr/>
        </p:nvSpPr>
        <p:spPr>
          <a:xfrm>
            <a:off x="2399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66" name="Google Shape;466;p25"/>
          <p:cNvSpPr/>
          <p:nvPr/>
        </p:nvSpPr>
        <p:spPr>
          <a:xfrm>
            <a:off x="573599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67" name="Google Shape;467;p25"/>
          <p:cNvSpPr/>
          <p:nvPr/>
        </p:nvSpPr>
        <p:spPr>
          <a:xfrm>
            <a:off x="11447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68" name="Google Shape;468;p25"/>
          <p:cNvSpPr/>
          <p:nvPr/>
        </p:nvSpPr>
        <p:spPr>
          <a:xfrm>
            <a:off x="17159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69" name="Google Shape;469;p25"/>
          <p:cNvSpPr/>
          <p:nvPr/>
        </p:nvSpPr>
        <p:spPr>
          <a:xfrm>
            <a:off x="22871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70" name="Google Shape;470;p25"/>
          <p:cNvSpPr/>
          <p:nvPr/>
        </p:nvSpPr>
        <p:spPr>
          <a:xfrm>
            <a:off x="28583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71" name="Google Shape;471;p25"/>
          <p:cNvSpPr/>
          <p:nvPr/>
        </p:nvSpPr>
        <p:spPr>
          <a:xfrm>
            <a:off x="34295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72" name="Google Shape;472;p25"/>
          <p:cNvSpPr/>
          <p:nvPr/>
        </p:nvSpPr>
        <p:spPr>
          <a:xfrm>
            <a:off x="40007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73" name="Google Shape;473;p25"/>
          <p:cNvSpPr/>
          <p:nvPr/>
        </p:nvSpPr>
        <p:spPr>
          <a:xfrm>
            <a:off x="45719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74" name="Google Shape;474;p25"/>
          <p:cNvSpPr/>
          <p:nvPr/>
        </p:nvSpPr>
        <p:spPr>
          <a:xfrm>
            <a:off x="51431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75" name="Google Shape;475;p25"/>
          <p:cNvSpPr/>
          <p:nvPr/>
        </p:nvSpPr>
        <p:spPr>
          <a:xfrm>
            <a:off x="57143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76" name="Google Shape;476;p25"/>
          <p:cNvSpPr/>
          <p:nvPr/>
        </p:nvSpPr>
        <p:spPr>
          <a:xfrm>
            <a:off x="62855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77" name="Google Shape;477;p25"/>
          <p:cNvSpPr/>
          <p:nvPr/>
        </p:nvSpPr>
        <p:spPr>
          <a:xfrm>
            <a:off x="6856798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78" name="Google Shape;478;p25"/>
          <p:cNvSpPr/>
          <p:nvPr/>
        </p:nvSpPr>
        <p:spPr>
          <a:xfrm>
            <a:off x="7427998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79" name="Google Shape;479;p25"/>
          <p:cNvSpPr/>
          <p:nvPr/>
        </p:nvSpPr>
        <p:spPr>
          <a:xfrm>
            <a:off x="7999198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80" name="Google Shape;480;p25"/>
          <p:cNvSpPr/>
          <p:nvPr/>
        </p:nvSpPr>
        <p:spPr>
          <a:xfrm>
            <a:off x="8570398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81" name="Google Shape;481;p25"/>
          <p:cNvSpPr/>
          <p:nvPr/>
        </p:nvSpPr>
        <p:spPr>
          <a:xfrm>
            <a:off x="571173" y="4572011"/>
            <a:ext cx="571200" cy="5715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descr="loading-logo.png" id="482" name="Google Shape;482;p25"/>
          <p:cNvPicPr preferRelativeResize="0"/>
          <p:nvPr/>
        </p:nvPicPr>
        <p:blipFill rotWithShape="1">
          <a:blip r:embed="rId3">
            <a:alphaModFix/>
          </a:blip>
          <a:srcRect b="-14482" l="-19008" r="-19036" t="-14482"/>
          <a:stretch/>
        </p:blipFill>
        <p:spPr>
          <a:xfrm>
            <a:off x="571175" y="4572000"/>
            <a:ext cx="571200" cy="571500"/>
          </a:xfrm>
          <a:prstGeom prst="rect">
            <a:avLst/>
          </a:prstGeom>
          <a:noFill/>
          <a:ln>
            <a:noFill/>
          </a:ln>
        </p:spPr>
      </p:pic>
      <p:sp>
        <p:nvSpPr>
          <p:cNvPr id="483" name="Google Shape;483;p25"/>
          <p:cNvSpPr/>
          <p:nvPr/>
        </p:nvSpPr>
        <p:spPr>
          <a:xfrm>
            <a:off x="571175" y="0"/>
            <a:ext cx="571200" cy="1902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noFill/>
      </p:bgPr>
    </p:bg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4"/>
          <p:cNvSpPr txBox="1"/>
          <p:nvPr>
            <p:ph type="ctrTitle"/>
          </p:nvPr>
        </p:nvSpPr>
        <p:spPr>
          <a:xfrm>
            <a:off x="1142400" y="571500"/>
            <a:ext cx="6854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 sz="3200">
                <a:solidFill>
                  <a:srgbClr val="4C5D6E"/>
                </a:solidFill>
              </a:rPr>
              <a:t>План урока</a:t>
            </a:r>
            <a:endParaRPr sz="3200">
              <a:solidFill>
                <a:srgbClr val="4C5D6E"/>
              </a:solidFill>
            </a:endParaRPr>
          </a:p>
        </p:txBody>
      </p:sp>
      <p:sp>
        <p:nvSpPr>
          <p:cNvPr id="89" name="Google Shape;89;p14"/>
          <p:cNvSpPr txBox="1"/>
          <p:nvPr>
            <p:ph type="ctrTitle"/>
          </p:nvPr>
        </p:nvSpPr>
        <p:spPr>
          <a:xfrm>
            <a:off x="1142375" y="1714450"/>
            <a:ext cx="6854400" cy="2857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-3302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C2D30"/>
              </a:buClr>
              <a:buSzPts val="1600"/>
              <a:buAutoNum type="arabicPeriod"/>
            </a:pPr>
            <a:r>
              <a:rPr lang="ru" sz="1600">
                <a:solidFill>
                  <a:srgbClr val="2C2D30"/>
                </a:solidFill>
              </a:rPr>
              <a:t>О мониторинге.</a:t>
            </a:r>
            <a:endParaRPr sz="1600">
              <a:solidFill>
                <a:srgbClr val="2C2D30"/>
              </a:solidFill>
            </a:endParaRPr>
          </a:p>
          <a:p>
            <a:pPr indent="-330200" lvl="0" marL="45720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rgbClr val="2C2D30"/>
              </a:buClr>
              <a:buSzPts val="1600"/>
              <a:buAutoNum type="arabicPeriod"/>
            </a:pPr>
            <a:r>
              <a:rPr lang="ru" sz="1600">
                <a:solidFill>
                  <a:srgbClr val="2C2D30"/>
                </a:solidFill>
              </a:rPr>
              <a:t>Установка Zabbix.</a:t>
            </a:r>
            <a:endParaRPr sz="1600">
              <a:solidFill>
                <a:srgbClr val="2C2D30"/>
              </a:solidFill>
            </a:endParaRPr>
          </a:p>
          <a:p>
            <a:pPr indent="-330200" lvl="0" marL="45720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rgbClr val="2C2D30"/>
              </a:buClr>
              <a:buSzPts val="1600"/>
              <a:buAutoNum type="arabicPeriod"/>
            </a:pPr>
            <a:r>
              <a:rPr lang="ru" sz="1600">
                <a:solidFill>
                  <a:srgbClr val="2C2D30"/>
                </a:solidFill>
              </a:rPr>
              <a:t>Настройка Zabbix.</a:t>
            </a:r>
            <a:endParaRPr sz="1600">
              <a:solidFill>
                <a:srgbClr val="2C2D30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rgbClr val="2C2D30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000"/>
              </a:spcBef>
              <a:spcAft>
                <a:spcPts val="1000"/>
              </a:spcAft>
              <a:buNone/>
            </a:pPr>
            <a:r>
              <a:rPr lang="ru" sz="1600">
                <a:solidFill>
                  <a:srgbClr val="2C2D30"/>
                </a:solidFill>
              </a:rPr>
              <a:t>К концу урока мы сможем развернуть и протестировать систему мониторинга на основе Zabbix.</a:t>
            </a:r>
            <a:endParaRPr sz="1600">
              <a:solidFill>
                <a:schemeClr val="dk2"/>
              </a:solidFill>
            </a:endParaRPr>
          </a:p>
        </p:txBody>
      </p:sp>
      <p:sp>
        <p:nvSpPr>
          <p:cNvPr id="90" name="Google Shape;90;p14"/>
          <p:cNvSpPr/>
          <p:nvPr/>
        </p:nvSpPr>
        <p:spPr>
          <a:xfrm>
            <a:off x="-799801" y="1714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1" name="Google Shape;91;p14"/>
          <p:cNvSpPr/>
          <p:nvPr/>
        </p:nvSpPr>
        <p:spPr>
          <a:xfrm>
            <a:off x="-799801" y="22860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2" name="Google Shape;92;p14"/>
          <p:cNvSpPr/>
          <p:nvPr/>
        </p:nvSpPr>
        <p:spPr>
          <a:xfrm>
            <a:off x="-799801" y="2857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3" name="Google Shape;93;p14"/>
          <p:cNvSpPr/>
          <p:nvPr/>
        </p:nvSpPr>
        <p:spPr>
          <a:xfrm>
            <a:off x="-799801" y="34290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4" name="Google Shape;94;p14"/>
          <p:cNvSpPr/>
          <p:nvPr/>
        </p:nvSpPr>
        <p:spPr>
          <a:xfrm>
            <a:off x="-799801" y="40005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5" name="Google Shape;95;p14"/>
          <p:cNvSpPr/>
          <p:nvPr/>
        </p:nvSpPr>
        <p:spPr>
          <a:xfrm>
            <a:off x="-799801" y="4572009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   </a:t>
            </a:r>
            <a:endParaRPr/>
          </a:p>
        </p:txBody>
      </p:sp>
      <p:sp>
        <p:nvSpPr>
          <p:cNvPr id="96" name="Google Shape;96;p14"/>
          <p:cNvSpPr/>
          <p:nvPr/>
        </p:nvSpPr>
        <p:spPr>
          <a:xfrm>
            <a:off x="-799801" y="11430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7" name="Google Shape;97;p14"/>
          <p:cNvSpPr/>
          <p:nvPr/>
        </p:nvSpPr>
        <p:spPr>
          <a:xfrm>
            <a:off x="-799801" y="5715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8" name="Google Shape;98;p14"/>
          <p:cNvSpPr/>
          <p:nvPr/>
        </p:nvSpPr>
        <p:spPr>
          <a:xfrm>
            <a:off x="-799801" y="-12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9" name="Google Shape;99;p14"/>
          <p:cNvSpPr/>
          <p:nvPr/>
        </p:nvSpPr>
        <p:spPr>
          <a:xfrm>
            <a:off x="2399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0" name="Google Shape;100;p14"/>
          <p:cNvSpPr/>
          <p:nvPr/>
        </p:nvSpPr>
        <p:spPr>
          <a:xfrm>
            <a:off x="573599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1" name="Google Shape;101;p14"/>
          <p:cNvSpPr/>
          <p:nvPr/>
        </p:nvSpPr>
        <p:spPr>
          <a:xfrm>
            <a:off x="11447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2" name="Google Shape;102;p14"/>
          <p:cNvSpPr/>
          <p:nvPr/>
        </p:nvSpPr>
        <p:spPr>
          <a:xfrm>
            <a:off x="17159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3" name="Google Shape;103;p14"/>
          <p:cNvSpPr/>
          <p:nvPr/>
        </p:nvSpPr>
        <p:spPr>
          <a:xfrm>
            <a:off x="22871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4" name="Google Shape;104;p14"/>
          <p:cNvSpPr/>
          <p:nvPr/>
        </p:nvSpPr>
        <p:spPr>
          <a:xfrm>
            <a:off x="28583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5" name="Google Shape;105;p14"/>
          <p:cNvSpPr/>
          <p:nvPr/>
        </p:nvSpPr>
        <p:spPr>
          <a:xfrm>
            <a:off x="34295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6" name="Google Shape;106;p14"/>
          <p:cNvSpPr/>
          <p:nvPr/>
        </p:nvSpPr>
        <p:spPr>
          <a:xfrm>
            <a:off x="40007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7" name="Google Shape;107;p14"/>
          <p:cNvSpPr/>
          <p:nvPr/>
        </p:nvSpPr>
        <p:spPr>
          <a:xfrm>
            <a:off x="45719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8" name="Google Shape;108;p14"/>
          <p:cNvSpPr/>
          <p:nvPr/>
        </p:nvSpPr>
        <p:spPr>
          <a:xfrm>
            <a:off x="51431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9" name="Google Shape;109;p14"/>
          <p:cNvSpPr/>
          <p:nvPr/>
        </p:nvSpPr>
        <p:spPr>
          <a:xfrm>
            <a:off x="57143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0" name="Google Shape;110;p14"/>
          <p:cNvSpPr/>
          <p:nvPr/>
        </p:nvSpPr>
        <p:spPr>
          <a:xfrm>
            <a:off x="62855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1" name="Google Shape;111;p14"/>
          <p:cNvSpPr/>
          <p:nvPr/>
        </p:nvSpPr>
        <p:spPr>
          <a:xfrm>
            <a:off x="6856798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2" name="Google Shape;112;p14"/>
          <p:cNvSpPr/>
          <p:nvPr/>
        </p:nvSpPr>
        <p:spPr>
          <a:xfrm>
            <a:off x="7427998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3" name="Google Shape;113;p14"/>
          <p:cNvSpPr/>
          <p:nvPr/>
        </p:nvSpPr>
        <p:spPr>
          <a:xfrm>
            <a:off x="7999198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4" name="Google Shape;114;p14"/>
          <p:cNvSpPr/>
          <p:nvPr/>
        </p:nvSpPr>
        <p:spPr>
          <a:xfrm>
            <a:off x="8570398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5" name="Google Shape;115;p14"/>
          <p:cNvSpPr/>
          <p:nvPr/>
        </p:nvSpPr>
        <p:spPr>
          <a:xfrm>
            <a:off x="571173" y="4572011"/>
            <a:ext cx="571200" cy="5715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descr="loading-logo.png" id="116" name="Google Shape;116;p14"/>
          <p:cNvPicPr preferRelativeResize="0"/>
          <p:nvPr/>
        </p:nvPicPr>
        <p:blipFill rotWithShape="1">
          <a:blip r:embed="rId3">
            <a:alphaModFix/>
          </a:blip>
          <a:srcRect b="-14482" l="-19008" r="-19036" t="-14482"/>
          <a:stretch/>
        </p:blipFill>
        <p:spPr>
          <a:xfrm>
            <a:off x="571175" y="4572000"/>
            <a:ext cx="571200" cy="571500"/>
          </a:xfrm>
          <a:prstGeom prst="rect">
            <a:avLst/>
          </a:prstGeom>
          <a:noFill/>
          <a:ln>
            <a:noFill/>
          </a:ln>
        </p:spPr>
      </p:pic>
      <p:sp>
        <p:nvSpPr>
          <p:cNvPr id="117" name="Google Shape;117;p14"/>
          <p:cNvSpPr/>
          <p:nvPr/>
        </p:nvSpPr>
        <p:spPr>
          <a:xfrm>
            <a:off x="571175" y="0"/>
            <a:ext cx="571200" cy="1902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noFill/>
      </p:bgPr>
    </p:bg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15"/>
          <p:cNvSpPr txBox="1"/>
          <p:nvPr>
            <p:ph type="ctrTitle"/>
          </p:nvPr>
        </p:nvSpPr>
        <p:spPr>
          <a:xfrm>
            <a:off x="1142400" y="571500"/>
            <a:ext cx="6856800" cy="4000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-431800" lvl="0" marL="457200" rtl="0" algn="l">
              <a:spcBef>
                <a:spcPts val="0"/>
              </a:spcBef>
              <a:spcAft>
                <a:spcPts val="0"/>
              </a:spcAft>
              <a:buClr>
                <a:srgbClr val="4C5D6E"/>
              </a:buClr>
              <a:buSzPts val="3200"/>
              <a:buChar char="●"/>
            </a:pPr>
            <a:r>
              <a:rPr lang="ru" sz="3200">
                <a:solidFill>
                  <a:srgbClr val="4C5D6E"/>
                </a:solidFill>
              </a:rPr>
              <a:t>Зачем нужен мониторинг?</a:t>
            </a:r>
            <a:endParaRPr sz="3200">
              <a:solidFill>
                <a:srgbClr val="4C5D6E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200">
              <a:solidFill>
                <a:srgbClr val="4C5D6E"/>
              </a:solidFill>
            </a:endParaRPr>
          </a:p>
        </p:txBody>
      </p:sp>
      <p:sp>
        <p:nvSpPr>
          <p:cNvPr id="123" name="Google Shape;123;p15"/>
          <p:cNvSpPr/>
          <p:nvPr/>
        </p:nvSpPr>
        <p:spPr>
          <a:xfrm>
            <a:off x="-799801" y="1714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4" name="Google Shape;124;p15"/>
          <p:cNvSpPr/>
          <p:nvPr/>
        </p:nvSpPr>
        <p:spPr>
          <a:xfrm>
            <a:off x="-799801" y="22860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5" name="Google Shape;125;p15"/>
          <p:cNvSpPr/>
          <p:nvPr/>
        </p:nvSpPr>
        <p:spPr>
          <a:xfrm>
            <a:off x="-799801" y="2857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6" name="Google Shape;126;p15"/>
          <p:cNvSpPr/>
          <p:nvPr/>
        </p:nvSpPr>
        <p:spPr>
          <a:xfrm>
            <a:off x="-799801" y="34290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7" name="Google Shape;127;p15"/>
          <p:cNvSpPr/>
          <p:nvPr/>
        </p:nvSpPr>
        <p:spPr>
          <a:xfrm>
            <a:off x="-799801" y="40005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8" name="Google Shape;128;p15"/>
          <p:cNvSpPr/>
          <p:nvPr/>
        </p:nvSpPr>
        <p:spPr>
          <a:xfrm>
            <a:off x="-799801" y="4572009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   </a:t>
            </a:r>
            <a:endParaRPr/>
          </a:p>
        </p:txBody>
      </p:sp>
      <p:sp>
        <p:nvSpPr>
          <p:cNvPr id="129" name="Google Shape;129;p15"/>
          <p:cNvSpPr/>
          <p:nvPr/>
        </p:nvSpPr>
        <p:spPr>
          <a:xfrm>
            <a:off x="-799801" y="11430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0" name="Google Shape;130;p15"/>
          <p:cNvSpPr/>
          <p:nvPr/>
        </p:nvSpPr>
        <p:spPr>
          <a:xfrm>
            <a:off x="-799801" y="5715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1" name="Google Shape;131;p15"/>
          <p:cNvSpPr/>
          <p:nvPr/>
        </p:nvSpPr>
        <p:spPr>
          <a:xfrm>
            <a:off x="-799801" y="-12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2" name="Google Shape;132;p15"/>
          <p:cNvSpPr/>
          <p:nvPr/>
        </p:nvSpPr>
        <p:spPr>
          <a:xfrm>
            <a:off x="2399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3" name="Google Shape;133;p15"/>
          <p:cNvSpPr/>
          <p:nvPr/>
        </p:nvSpPr>
        <p:spPr>
          <a:xfrm>
            <a:off x="573599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4" name="Google Shape;134;p15"/>
          <p:cNvSpPr/>
          <p:nvPr/>
        </p:nvSpPr>
        <p:spPr>
          <a:xfrm>
            <a:off x="11447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5" name="Google Shape;135;p15"/>
          <p:cNvSpPr/>
          <p:nvPr/>
        </p:nvSpPr>
        <p:spPr>
          <a:xfrm>
            <a:off x="17159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6" name="Google Shape;136;p15"/>
          <p:cNvSpPr/>
          <p:nvPr/>
        </p:nvSpPr>
        <p:spPr>
          <a:xfrm>
            <a:off x="22871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7" name="Google Shape;137;p15"/>
          <p:cNvSpPr/>
          <p:nvPr/>
        </p:nvSpPr>
        <p:spPr>
          <a:xfrm>
            <a:off x="28583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8" name="Google Shape;138;p15"/>
          <p:cNvSpPr/>
          <p:nvPr/>
        </p:nvSpPr>
        <p:spPr>
          <a:xfrm>
            <a:off x="34295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9" name="Google Shape;139;p15"/>
          <p:cNvSpPr/>
          <p:nvPr/>
        </p:nvSpPr>
        <p:spPr>
          <a:xfrm>
            <a:off x="40007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0" name="Google Shape;140;p15"/>
          <p:cNvSpPr/>
          <p:nvPr/>
        </p:nvSpPr>
        <p:spPr>
          <a:xfrm>
            <a:off x="45719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1" name="Google Shape;141;p15"/>
          <p:cNvSpPr/>
          <p:nvPr/>
        </p:nvSpPr>
        <p:spPr>
          <a:xfrm>
            <a:off x="51431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2" name="Google Shape;142;p15"/>
          <p:cNvSpPr/>
          <p:nvPr/>
        </p:nvSpPr>
        <p:spPr>
          <a:xfrm>
            <a:off x="57143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3" name="Google Shape;143;p15"/>
          <p:cNvSpPr/>
          <p:nvPr/>
        </p:nvSpPr>
        <p:spPr>
          <a:xfrm>
            <a:off x="62855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4" name="Google Shape;144;p15"/>
          <p:cNvSpPr/>
          <p:nvPr/>
        </p:nvSpPr>
        <p:spPr>
          <a:xfrm>
            <a:off x="6856798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5" name="Google Shape;145;p15"/>
          <p:cNvSpPr/>
          <p:nvPr/>
        </p:nvSpPr>
        <p:spPr>
          <a:xfrm>
            <a:off x="7427998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6" name="Google Shape;146;p15"/>
          <p:cNvSpPr/>
          <p:nvPr/>
        </p:nvSpPr>
        <p:spPr>
          <a:xfrm>
            <a:off x="7999198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7" name="Google Shape;147;p15"/>
          <p:cNvSpPr/>
          <p:nvPr/>
        </p:nvSpPr>
        <p:spPr>
          <a:xfrm>
            <a:off x="8570398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8" name="Google Shape;148;p15"/>
          <p:cNvSpPr/>
          <p:nvPr/>
        </p:nvSpPr>
        <p:spPr>
          <a:xfrm>
            <a:off x="571173" y="4572011"/>
            <a:ext cx="571200" cy="5715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descr="loading-logo.png" id="149" name="Google Shape;149;p15"/>
          <p:cNvPicPr preferRelativeResize="0"/>
          <p:nvPr/>
        </p:nvPicPr>
        <p:blipFill rotWithShape="1">
          <a:blip r:embed="rId3">
            <a:alphaModFix/>
          </a:blip>
          <a:srcRect b="-14482" l="-19008" r="-19036" t="-14482"/>
          <a:stretch/>
        </p:blipFill>
        <p:spPr>
          <a:xfrm>
            <a:off x="571175" y="4572000"/>
            <a:ext cx="571200" cy="571500"/>
          </a:xfrm>
          <a:prstGeom prst="rect">
            <a:avLst/>
          </a:prstGeom>
          <a:noFill/>
          <a:ln>
            <a:noFill/>
          </a:ln>
        </p:spPr>
      </p:pic>
      <p:sp>
        <p:nvSpPr>
          <p:cNvPr id="150" name="Google Shape;150;p15"/>
          <p:cNvSpPr/>
          <p:nvPr/>
        </p:nvSpPr>
        <p:spPr>
          <a:xfrm>
            <a:off x="571175" y="0"/>
            <a:ext cx="571200" cy="1902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noFill/>
      </p:bgPr>
    </p:bg>
    <p:spTree>
      <p:nvGrpSpPr>
        <p:cNvPr id="154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p16"/>
          <p:cNvSpPr/>
          <p:nvPr/>
        </p:nvSpPr>
        <p:spPr>
          <a:xfrm>
            <a:off x="-799801" y="1714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6" name="Google Shape;156;p16"/>
          <p:cNvSpPr/>
          <p:nvPr/>
        </p:nvSpPr>
        <p:spPr>
          <a:xfrm>
            <a:off x="-799801" y="22860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7" name="Google Shape;157;p16"/>
          <p:cNvSpPr/>
          <p:nvPr/>
        </p:nvSpPr>
        <p:spPr>
          <a:xfrm>
            <a:off x="-799801" y="2857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8" name="Google Shape;158;p16"/>
          <p:cNvSpPr/>
          <p:nvPr/>
        </p:nvSpPr>
        <p:spPr>
          <a:xfrm>
            <a:off x="-799801" y="34290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9" name="Google Shape;159;p16"/>
          <p:cNvSpPr/>
          <p:nvPr/>
        </p:nvSpPr>
        <p:spPr>
          <a:xfrm>
            <a:off x="-799801" y="40005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0" name="Google Shape;160;p16"/>
          <p:cNvSpPr/>
          <p:nvPr/>
        </p:nvSpPr>
        <p:spPr>
          <a:xfrm>
            <a:off x="-799801" y="4572009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   </a:t>
            </a:r>
            <a:endParaRPr/>
          </a:p>
        </p:txBody>
      </p:sp>
      <p:sp>
        <p:nvSpPr>
          <p:cNvPr id="161" name="Google Shape;161;p16"/>
          <p:cNvSpPr/>
          <p:nvPr/>
        </p:nvSpPr>
        <p:spPr>
          <a:xfrm>
            <a:off x="-799801" y="11430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2" name="Google Shape;162;p16"/>
          <p:cNvSpPr/>
          <p:nvPr/>
        </p:nvSpPr>
        <p:spPr>
          <a:xfrm>
            <a:off x="-799801" y="5715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3" name="Google Shape;163;p16"/>
          <p:cNvSpPr/>
          <p:nvPr/>
        </p:nvSpPr>
        <p:spPr>
          <a:xfrm>
            <a:off x="-799801" y="-12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4" name="Google Shape;164;p16"/>
          <p:cNvSpPr/>
          <p:nvPr/>
        </p:nvSpPr>
        <p:spPr>
          <a:xfrm>
            <a:off x="2399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5" name="Google Shape;165;p16"/>
          <p:cNvSpPr/>
          <p:nvPr/>
        </p:nvSpPr>
        <p:spPr>
          <a:xfrm>
            <a:off x="573599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6" name="Google Shape;166;p16"/>
          <p:cNvSpPr/>
          <p:nvPr/>
        </p:nvSpPr>
        <p:spPr>
          <a:xfrm>
            <a:off x="11447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7" name="Google Shape;167;p16"/>
          <p:cNvSpPr/>
          <p:nvPr/>
        </p:nvSpPr>
        <p:spPr>
          <a:xfrm>
            <a:off x="17159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8" name="Google Shape;168;p16"/>
          <p:cNvSpPr/>
          <p:nvPr/>
        </p:nvSpPr>
        <p:spPr>
          <a:xfrm>
            <a:off x="22871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9" name="Google Shape;169;p16"/>
          <p:cNvSpPr/>
          <p:nvPr/>
        </p:nvSpPr>
        <p:spPr>
          <a:xfrm>
            <a:off x="28583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0" name="Google Shape;170;p16"/>
          <p:cNvSpPr/>
          <p:nvPr/>
        </p:nvSpPr>
        <p:spPr>
          <a:xfrm>
            <a:off x="34295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1" name="Google Shape;171;p16"/>
          <p:cNvSpPr/>
          <p:nvPr/>
        </p:nvSpPr>
        <p:spPr>
          <a:xfrm>
            <a:off x="40007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2" name="Google Shape;172;p16"/>
          <p:cNvSpPr/>
          <p:nvPr/>
        </p:nvSpPr>
        <p:spPr>
          <a:xfrm>
            <a:off x="45719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3" name="Google Shape;173;p16"/>
          <p:cNvSpPr/>
          <p:nvPr/>
        </p:nvSpPr>
        <p:spPr>
          <a:xfrm>
            <a:off x="51431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4" name="Google Shape;174;p16"/>
          <p:cNvSpPr/>
          <p:nvPr/>
        </p:nvSpPr>
        <p:spPr>
          <a:xfrm>
            <a:off x="57143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5" name="Google Shape;175;p16"/>
          <p:cNvSpPr/>
          <p:nvPr/>
        </p:nvSpPr>
        <p:spPr>
          <a:xfrm>
            <a:off x="62855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6" name="Google Shape;176;p16"/>
          <p:cNvSpPr/>
          <p:nvPr/>
        </p:nvSpPr>
        <p:spPr>
          <a:xfrm>
            <a:off x="6856798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7" name="Google Shape;177;p16"/>
          <p:cNvSpPr/>
          <p:nvPr/>
        </p:nvSpPr>
        <p:spPr>
          <a:xfrm>
            <a:off x="7427998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8" name="Google Shape;178;p16"/>
          <p:cNvSpPr/>
          <p:nvPr/>
        </p:nvSpPr>
        <p:spPr>
          <a:xfrm>
            <a:off x="7999198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9" name="Google Shape;179;p16"/>
          <p:cNvSpPr/>
          <p:nvPr/>
        </p:nvSpPr>
        <p:spPr>
          <a:xfrm>
            <a:off x="8570398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0" name="Google Shape;180;p16"/>
          <p:cNvSpPr/>
          <p:nvPr/>
        </p:nvSpPr>
        <p:spPr>
          <a:xfrm>
            <a:off x="571173" y="4572011"/>
            <a:ext cx="571200" cy="5715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descr="loading-logo.png" id="181" name="Google Shape;181;p16"/>
          <p:cNvPicPr preferRelativeResize="0"/>
          <p:nvPr/>
        </p:nvPicPr>
        <p:blipFill rotWithShape="1">
          <a:blip r:embed="rId3">
            <a:alphaModFix/>
          </a:blip>
          <a:srcRect b="-14482" l="-19008" r="-19036" t="-14482"/>
          <a:stretch/>
        </p:blipFill>
        <p:spPr>
          <a:xfrm>
            <a:off x="571175" y="4572000"/>
            <a:ext cx="571200" cy="571500"/>
          </a:xfrm>
          <a:prstGeom prst="rect">
            <a:avLst/>
          </a:prstGeom>
          <a:noFill/>
          <a:ln>
            <a:noFill/>
          </a:ln>
        </p:spPr>
      </p:pic>
      <p:sp>
        <p:nvSpPr>
          <p:cNvPr id="182" name="Google Shape;182;p16"/>
          <p:cNvSpPr/>
          <p:nvPr/>
        </p:nvSpPr>
        <p:spPr>
          <a:xfrm>
            <a:off x="571175" y="0"/>
            <a:ext cx="571200" cy="1902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183" name="Google Shape;183;p1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652925" y="624750"/>
            <a:ext cx="8124925" cy="32853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noFill/>
      </p:bgPr>
    </p:bg>
    <p:spTree>
      <p:nvGrpSpPr>
        <p:cNvPr id="187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Google Shape;188;p17"/>
          <p:cNvSpPr txBox="1"/>
          <p:nvPr>
            <p:ph type="ctrTitle"/>
          </p:nvPr>
        </p:nvSpPr>
        <p:spPr>
          <a:xfrm>
            <a:off x="1142400" y="571500"/>
            <a:ext cx="6856800" cy="4000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-431800" lvl="0" marL="457200" rtl="0" algn="l">
              <a:spcBef>
                <a:spcPts val="0"/>
              </a:spcBef>
              <a:spcAft>
                <a:spcPts val="0"/>
              </a:spcAft>
              <a:buClr>
                <a:srgbClr val="4C5D6E"/>
              </a:buClr>
              <a:buSzPts val="3200"/>
              <a:buChar char="●"/>
            </a:pPr>
            <a:r>
              <a:rPr lang="ru" sz="3200">
                <a:solidFill>
                  <a:srgbClr val="4C5D6E"/>
                </a:solidFill>
              </a:rPr>
              <a:t>Активные проверки</a:t>
            </a:r>
            <a:endParaRPr sz="3200">
              <a:solidFill>
                <a:srgbClr val="4C5D6E"/>
              </a:solidFill>
            </a:endParaRPr>
          </a:p>
          <a:p>
            <a:pPr indent="-431800" lvl="0" marL="457200" rtl="0" algn="l">
              <a:spcBef>
                <a:spcPts val="0"/>
              </a:spcBef>
              <a:spcAft>
                <a:spcPts val="0"/>
              </a:spcAft>
              <a:buClr>
                <a:srgbClr val="4C5D6E"/>
              </a:buClr>
              <a:buSzPts val="3200"/>
              <a:buChar char="●"/>
            </a:pPr>
            <a:r>
              <a:rPr lang="ru" sz="3200">
                <a:solidFill>
                  <a:srgbClr val="4C5D6E"/>
                </a:solidFill>
              </a:rPr>
              <a:t>Пассивные проверки</a:t>
            </a:r>
            <a:endParaRPr sz="3200">
              <a:solidFill>
                <a:srgbClr val="4C5D6E"/>
              </a:solidFill>
            </a:endParaRPr>
          </a:p>
          <a:p>
            <a:pPr indent="-431800" lvl="0" marL="457200" rtl="0" algn="l">
              <a:spcBef>
                <a:spcPts val="0"/>
              </a:spcBef>
              <a:spcAft>
                <a:spcPts val="0"/>
              </a:spcAft>
              <a:buClr>
                <a:srgbClr val="4C5D6E"/>
              </a:buClr>
              <a:buSzPts val="3200"/>
              <a:buChar char="●"/>
            </a:pPr>
            <a:r>
              <a:rPr lang="ru" sz="3200">
                <a:solidFill>
                  <a:srgbClr val="4C5D6E"/>
                </a:solidFill>
              </a:rPr>
              <a:t>Простые проверки</a:t>
            </a:r>
            <a:endParaRPr sz="3200">
              <a:solidFill>
                <a:srgbClr val="4C5D6E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200">
              <a:solidFill>
                <a:srgbClr val="4C5D6E"/>
              </a:solidFill>
            </a:endParaRPr>
          </a:p>
        </p:txBody>
      </p:sp>
      <p:sp>
        <p:nvSpPr>
          <p:cNvPr id="189" name="Google Shape;189;p17"/>
          <p:cNvSpPr/>
          <p:nvPr/>
        </p:nvSpPr>
        <p:spPr>
          <a:xfrm>
            <a:off x="-799801" y="1714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0" name="Google Shape;190;p17"/>
          <p:cNvSpPr/>
          <p:nvPr/>
        </p:nvSpPr>
        <p:spPr>
          <a:xfrm>
            <a:off x="-799801" y="22860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1" name="Google Shape;191;p17"/>
          <p:cNvSpPr/>
          <p:nvPr/>
        </p:nvSpPr>
        <p:spPr>
          <a:xfrm>
            <a:off x="-799801" y="2857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2" name="Google Shape;192;p17"/>
          <p:cNvSpPr/>
          <p:nvPr/>
        </p:nvSpPr>
        <p:spPr>
          <a:xfrm>
            <a:off x="-799801" y="34290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3" name="Google Shape;193;p17"/>
          <p:cNvSpPr/>
          <p:nvPr/>
        </p:nvSpPr>
        <p:spPr>
          <a:xfrm>
            <a:off x="-799801" y="40005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4" name="Google Shape;194;p17"/>
          <p:cNvSpPr/>
          <p:nvPr/>
        </p:nvSpPr>
        <p:spPr>
          <a:xfrm>
            <a:off x="-799801" y="4572009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   </a:t>
            </a:r>
            <a:endParaRPr/>
          </a:p>
        </p:txBody>
      </p:sp>
      <p:sp>
        <p:nvSpPr>
          <p:cNvPr id="195" name="Google Shape;195;p17"/>
          <p:cNvSpPr/>
          <p:nvPr/>
        </p:nvSpPr>
        <p:spPr>
          <a:xfrm>
            <a:off x="-799801" y="11430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6" name="Google Shape;196;p17"/>
          <p:cNvSpPr/>
          <p:nvPr/>
        </p:nvSpPr>
        <p:spPr>
          <a:xfrm>
            <a:off x="-799801" y="5715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7" name="Google Shape;197;p17"/>
          <p:cNvSpPr/>
          <p:nvPr/>
        </p:nvSpPr>
        <p:spPr>
          <a:xfrm>
            <a:off x="-799801" y="-12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8" name="Google Shape;198;p17"/>
          <p:cNvSpPr/>
          <p:nvPr/>
        </p:nvSpPr>
        <p:spPr>
          <a:xfrm>
            <a:off x="2399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9" name="Google Shape;199;p17"/>
          <p:cNvSpPr/>
          <p:nvPr/>
        </p:nvSpPr>
        <p:spPr>
          <a:xfrm>
            <a:off x="573599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0" name="Google Shape;200;p17"/>
          <p:cNvSpPr/>
          <p:nvPr/>
        </p:nvSpPr>
        <p:spPr>
          <a:xfrm>
            <a:off x="11447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1" name="Google Shape;201;p17"/>
          <p:cNvSpPr/>
          <p:nvPr/>
        </p:nvSpPr>
        <p:spPr>
          <a:xfrm>
            <a:off x="17159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2" name="Google Shape;202;p17"/>
          <p:cNvSpPr/>
          <p:nvPr/>
        </p:nvSpPr>
        <p:spPr>
          <a:xfrm>
            <a:off x="22871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3" name="Google Shape;203;p17"/>
          <p:cNvSpPr/>
          <p:nvPr/>
        </p:nvSpPr>
        <p:spPr>
          <a:xfrm>
            <a:off x="28583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4" name="Google Shape;204;p17"/>
          <p:cNvSpPr/>
          <p:nvPr/>
        </p:nvSpPr>
        <p:spPr>
          <a:xfrm>
            <a:off x="34295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5" name="Google Shape;205;p17"/>
          <p:cNvSpPr/>
          <p:nvPr/>
        </p:nvSpPr>
        <p:spPr>
          <a:xfrm>
            <a:off x="40007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6" name="Google Shape;206;p17"/>
          <p:cNvSpPr/>
          <p:nvPr/>
        </p:nvSpPr>
        <p:spPr>
          <a:xfrm>
            <a:off x="45719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7" name="Google Shape;207;p17"/>
          <p:cNvSpPr/>
          <p:nvPr/>
        </p:nvSpPr>
        <p:spPr>
          <a:xfrm>
            <a:off x="51431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8" name="Google Shape;208;p17"/>
          <p:cNvSpPr/>
          <p:nvPr/>
        </p:nvSpPr>
        <p:spPr>
          <a:xfrm>
            <a:off x="57143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9" name="Google Shape;209;p17"/>
          <p:cNvSpPr/>
          <p:nvPr/>
        </p:nvSpPr>
        <p:spPr>
          <a:xfrm>
            <a:off x="62855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0" name="Google Shape;210;p17"/>
          <p:cNvSpPr/>
          <p:nvPr/>
        </p:nvSpPr>
        <p:spPr>
          <a:xfrm>
            <a:off x="6856798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1" name="Google Shape;211;p17"/>
          <p:cNvSpPr/>
          <p:nvPr/>
        </p:nvSpPr>
        <p:spPr>
          <a:xfrm>
            <a:off x="7427998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2" name="Google Shape;212;p17"/>
          <p:cNvSpPr/>
          <p:nvPr/>
        </p:nvSpPr>
        <p:spPr>
          <a:xfrm>
            <a:off x="7999198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3" name="Google Shape;213;p17"/>
          <p:cNvSpPr/>
          <p:nvPr/>
        </p:nvSpPr>
        <p:spPr>
          <a:xfrm>
            <a:off x="8570398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4" name="Google Shape;214;p17"/>
          <p:cNvSpPr/>
          <p:nvPr/>
        </p:nvSpPr>
        <p:spPr>
          <a:xfrm>
            <a:off x="571173" y="4572011"/>
            <a:ext cx="571200" cy="5715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descr="loading-logo.png" id="215" name="Google Shape;215;p17"/>
          <p:cNvPicPr preferRelativeResize="0"/>
          <p:nvPr/>
        </p:nvPicPr>
        <p:blipFill rotWithShape="1">
          <a:blip r:embed="rId3">
            <a:alphaModFix/>
          </a:blip>
          <a:srcRect b="-14482" l="-19008" r="-19036" t="-14482"/>
          <a:stretch/>
        </p:blipFill>
        <p:spPr>
          <a:xfrm>
            <a:off x="571175" y="4572000"/>
            <a:ext cx="571200" cy="571500"/>
          </a:xfrm>
          <a:prstGeom prst="rect">
            <a:avLst/>
          </a:prstGeom>
          <a:noFill/>
          <a:ln>
            <a:noFill/>
          </a:ln>
        </p:spPr>
      </p:pic>
      <p:sp>
        <p:nvSpPr>
          <p:cNvPr id="216" name="Google Shape;216;p17"/>
          <p:cNvSpPr/>
          <p:nvPr/>
        </p:nvSpPr>
        <p:spPr>
          <a:xfrm>
            <a:off x="571175" y="0"/>
            <a:ext cx="571200" cy="1902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noFill/>
      </p:bgPr>
    </p:bg>
    <p:spTree>
      <p:nvGrpSpPr>
        <p:cNvPr id="220" name="Shape 2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" name="Google Shape;221;p18"/>
          <p:cNvSpPr txBox="1"/>
          <p:nvPr>
            <p:ph type="ctrTitle"/>
          </p:nvPr>
        </p:nvSpPr>
        <p:spPr>
          <a:xfrm>
            <a:off x="1142400" y="571500"/>
            <a:ext cx="6856800" cy="4000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-431800" lvl="0" marL="457200" rtl="0" algn="l">
              <a:spcBef>
                <a:spcPts val="0"/>
              </a:spcBef>
              <a:spcAft>
                <a:spcPts val="0"/>
              </a:spcAft>
              <a:buClr>
                <a:srgbClr val="4C5D6E"/>
              </a:buClr>
              <a:buSzPts val="3200"/>
              <a:buChar char="●"/>
            </a:pPr>
            <a:r>
              <a:rPr lang="ru" sz="3200">
                <a:solidFill>
                  <a:srgbClr val="4C5D6E"/>
                </a:solidFill>
              </a:rPr>
              <a:t>SNMP – Simple Network Management Protocol:</a:t>
            </a:r>
            <a:endParaRPr sz="3200">
              <a:solidFill>
                <a:srgbClr val="4C5D6E"/>
              </a:solidFill>
            </a:endParaRPr>
          </a:p>
          <a:p>
            <a:pPr indent="-431800" lvl="1" marL="914400" rtl="0" algn="l">
              <a:spcBef>
                <a:spcPts val="0"/>
              </a:spcBef>
              <a:spcAft>
                <a:spcPts val="0"/>
              </a:spcAft>
              <a:buClr>
                <a:srgbClr val="4C5D6E"/>
              </a:buClr>
              <a:buSzPts val="3200"/>
              <a:buChar char="○"/>
            </a:pPr>
            <a:r>
              <a:rPr lang="ru" sz="3200">
                <a:solidFill>
                  <a:srgbClr val="4C5D6E"/>
                </a:solidFill>
              </a:rPr>
              <a:t>161/UDP – SNMP-агент;</a:t>
            </a:r>
            <a:endParaRPr sz="3200">
              <a:solidFill>
                <a:srgbClr val="4C5D6E"/>
              </a:solidFill>
            </a:endParaRPr>
          </a:p>
          <a:p>
            <a:pPr indent="-431800" lvl="1" marL="914400" rtl="0" algn="l">
              <a:spcBef>
                <a:spcPts val="0"/>
              </a:spcBef>
              <a:spcAft>
                <a:spcPts val="0"/>
              </a:spcAft>
              <a:buClr>
                <a:srgbClr val="4C5D6E"/>
              </a:buClr>
              <a:buSzPts val="3200"/>
              <a:buChar char="○"/>
            </a:pPr>
            <a:r>
              <a:rPr lang="ru" sz="3200">
                <a:solidFill>
                  <a:srgbClr val="4C5D6E"/>
                </a:solidFill>
              </a:rPr>
              <a:t>162/UDP – SNMP-менеджер.</a:t>
            </a:r>
            <a:endParaRPr sz="3200">
              <a:solidFill>
                <a:srgbClr val="4C5D6E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200">
              <a:solidFill>
                <a:srgbClr val="4C5D6E"/>
              </a:solidFill>
            </a:endParaRPr>
          </a:p>
        </p:txBody>
      </p:sp>
      <p:sp>
        <p:nvSpPr>
          <p:cNvPr id="222" name="Google Shape;222;p18"/>
          <p:cNvSpPr/>
          <p:nvPr/>
        </p:nvSpPr>
        <p:spPr>
          <a:xfrm>
            <a:off x="-799801" y="1714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3" name="Google Shape;223;p18"/>
          <p:cNvSpPr/>
          <p:nvPr/>
        </p:nvSpPr>
        <p:spPr>
          <a:xfrm>
            <a:off x="-799801" y="22860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4" name="Google Shape;224;p18"/>
          <p:cNvSpPr/>
          <p:nvPr/>
        </p:nvSpPr>
        <p:spPr>
          <a:xfrm>
            <a:off x="-799801" y="2857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5" name="Google Shape;225;p18"/>
          <p:cNvSpPr/>
          <p:nvPr/>
        </p:nvSpPr>
        <p:spPr>
          <a:xfrm>
            <a:off x="-799801" y="34290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6" name="Google Shape;226;p18"/>
          <p:cNvSpPr/>
          <p:nvPr/>
        </p:nvSpPr>
        <p:spPr>
          <a:xfrm>
            <a:off x="-799801" y="40005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7" name="Google Shape;227;p18"/>
          <p:cNvSpPr/>
          <p:nvPr/>
        </p:nvSpPr>
        <p:spPr>
          <a:xfrm>
            <a:off x="-799801" y="4572009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   </a:t>
            </a:r>
            <a:endParaRPr/>
          </a:p>
        </p:txBody>
      </p:sp>
      <p:sp>
        <p:nvSpPr>
          <p:cNvPr id="228" name="Google Shape;228;p18"/>
          <p:cNvSpPr/>
          <p:nvPr/>
        </p:nvSpPr>
        <p:spPr>
          <a:xfrm>
            <a:off x="-799801" y="11430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9" name="Google Shape;229;p18"/>
          <p:cNvSpPr/>
          <p:nvPr/>
        </p:nvSpPr>
        <p:spPr>
          <a:xfrm>
            <a:off x="-799801" y="5715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0" name="Google Shape;230;p18"/>
          <p:cNvSpPr/>
          <p:nvPr/>
        </p:nvSpPr>
        <p:spPr>
          <a:xfrm>
            <a:off x="-799801" y="-12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1" name="Google Shape;231;p18"/>
          <p:cNvSpPr/>
          <p:nvPr/>
        </p:nvSpPr>
        <p:spPr>
          <a:xfrm>
            <a:off x="2399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2" name="Google Shape;232;p18"/>
          <p:cNvSpPr/>
          <p:nvPr/>
        </p:nvSpPr>
        <p:spPr>
          <a:xfrm>
            <a:off x="573599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3" name="Google Shape;233;p18"/>
          <p:cNvSpPr/>
          <p:nvPr/>
        </p:nvSpPr>
        <p:spPr>
          <a:xfrm>
            <a:off x="11447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4" name="Google Shape;234;p18"/>
          <p:cNvSpPr/>
          <p:nvPr/>
        </p:nvSpPr>
        <p:spPr>
          <a:xfrm>
            <a:off x="17159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5" name="Google Shape;235;p18"/>
          <p:cNvSpPr/>
          <p:nvPr/>
        </p:nvSpPr>
        <p:spPr>
          <a:xfrm>
            <a:off x="22871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6" name="Google Shape;236;p18"/>
          <p:cNvSpPr/>
          <p:nvPr/>
        </p:nvSpPr>
        <p:spPr>
          <a:xfrm>
            <a:off x="28583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7" name="Google Shape;237;p18"/>
          <p:cNvSpPr/>
          <p:nvPr/>
        </p:nvSpPr>
        <p:spPr>
          <a:xfrm>
            <a:off x="34295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8" name="Google Shape;238;p18"/>
          <p:cNvSpPr/>
          <p:nvPr/>
        </p:nvSpPr>
        <p:spPr>
          <a:xfrm>
            <a:off x="40007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9" name="Google Shape;239;p18"/>
          <p:cNvSpPr/>
          <p:nvPr/>
        </p:nvSpPr>
        <p:spPr>
          <a:xfrm>
            <a:off x="45719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0" name="Google Shape;240;p18"/>
          <p:cNvSpPr/>
          <p:nvPr/>
        </p:nvSpPr>
        <p:spPr>
          <a:xfrm>
            <a:off x="51431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1" name="Google Shape;241;p18"/>
          <p:cNvSpPr/>
          <p:nvPr/>
        </p:nvSpPr>
        <p:spPr>
          <a:xfrm>
            <a:off x="57143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2" name="Google Shape;242;p18"/>
          <p:cNvSpPr/>
          <p:nvPr/>
        </p:nvSpPr>
        <p:spPr>
          <a:xfrm>
            <a:off x="62855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3" name="Google Shape;243;p18"/>
          <p:cNvSpPr/>
          <p:nvPr/>
        </p:nvSpPr>
        <p:spPr>
          <a:xfrm>
            <a:off x="6856798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4" name="Google Shape;244;p18"/>
          <p:cNvSpPr/>
          <p:nvPr/>
        </p:nvSpPr>
        <p:spPr>
          <a:xfrm>
            <a:off x="7427998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5" name="Google Shape;245;p18"/>
          <p:cNvSpPr/>
          <p:nvPr/>
        </p:nvSpPr>
        <p:spPr>
          <a:xfrm>
            <a:off x="7999198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6" name="Google Shape;246;p18"/>
          <p:cNvSpPr/>
          <p:nvPr/>
        </p:nvSpPr>
        <p:spPr>
          <a:xfrm>
            <a:off x="8570398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7" name="Google Shape;247;p18"/>
          <p:cNvSpPr/>
          <p:nvPr/>
        </p:nvSpPr>
        <p:spPr>
          <a:xfrm>
            <a:off x="571173" y="4572011"/>
            <a:ext cx="571200" cy="5715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descr="loading-logo.png" id="248" name="Google Shape;248;p18"/>
          <p:cNvPicPr preferRelativeResize="0"/>
          <p:nvPr/>
        </p:nvPicPr>
        <p:blipFill rotWithShape="1">
          <a:blip r:embed="rId3">
            <a:alphaModFix/>
          </a:blip>
          <a:srcRect b="-14482" l="-19008" r="-19036" t="-14482"/>
          <a:stretch/>
        </p:blipFill>
        <p:spPr>
          <a:xfrm>
            <a:off x="571175" y="4572000"/>
            <a:ext cx="571200" cy="571500"/>
          </a:xfrm>
          <a:prstGeom prst="rect">
            <a:avLst/>
          </a:prstGeom>
          <a:noFill/>
          <a:ln>
            <a:noFill/>
          </a:ln>
        </p:spPr>
      </p:pic>
      <p:sp>
        <p:nvSpPr>
          <p:cNvPr id="249" name="Google Shape;249;p18"/>
          <p:cNvSpPr/>
          <p:nvPr/>
        </p:nvSpPr>
        <p:spPr>
          <a:xfrm>
            <a:off x="571175" y="0"/>
            <a:ext cx="571200" cy="1902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noFill/>
      </p:bgPr>
    </p:bg>
    <p:spTree>
      <p:nvGrpSpPr>
        <p:cNvPr id="253" name="Shape 2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4" name="Google Shape;254;p19"/>
          <p:cNvSpPr txBox="1"/>
          <p:nvPr>
            <p:ph type="ctrTitle"/>
          </p:nvPr>
        </p:nvSpPr>
        <p:spPr>
          <a:xfrm>
            <a:off x="1142400" y="571500"/>
            <a:ext cx="6856800" cy="4000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-431800" lvl="0" marL="457200" rtl="0" algn="l">
              <a:spcBef>
                <a:spcPts val="0"/>
              </a:spcBef>
              <a:spcAft>
                <a:spcPts val="0"/>
              </a:spcAft>
              <a:buClr>
                <a:srgbClr val="4C5D6E"/>
              </a:buClr>
              <a:buSzPts val="3200"/>
              <a:buChar char="●"/>
            </a:pPr>
            <a:r>
              <a:rPr lang="ru" sz="3200">
                <a:solidFill>
                  <a:srgbClr val="4C5D6E"/>
                </a:solidFill>
              </a:rPr>
              <a:t>Какие системы мониторинга вы знаете?</a:t>
            </a:r>
            <a:endParaRPr sz="3200">
              <a:solidFill>
                <a:srgbClr val="4C5D6E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200">
              <a:solidFill>
                <a:srgbClr val="4C5D6E"/>
              </a:solidFill>
            </a:endParaRPr>
          </a:p>
        </p:txBody>
      </p:sp>
      <p:sp>
        <p:nvSpPr>
          <p:cNvPr id="255" name="Google Shape;255;p19"/>
          <p:cNvSpPr/>
          <p:nvPr/>
        </p:nvSpPr>
        <p:spPr>
          <a:xfrm>
            <a:off x="-799801" y="1714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6" name="Google Shape;256;p19"/>
          <p:cNvSpPr/>
          <p:nvPr/>
        </p:nvSpPr>
        <p:spPr>
          <a:xfrm>
            <a:off x="-799801" y="22860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7" name="Google Shape;257;p19"/>
          <p:cNvSpPr/>
          <p:nvPr/>
        </p:nvSpPr>
        <p:spPr>
          <a:xfrm>
            <a:off x="-799801" y="2857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8" name="Google Shape;258;p19"/>
          <p:cNvSpPr/>
          <p:nvPr/>
        </p:nvSpPr>
        <p:spPr>
          <a:xfrm>
            <a:off x="-799801" y="34290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9" name="Google Shape;259;p19"/>
          <p:cNvSpPr/>
          <p:nvPr/>
        </p:nvSpPr>
        <p:spPr>
          <a:xfrm>
            <a:off x="-799801" y="40005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0" name="Google Shape;260;p19"/>
          <p:cNvSpPr/>
          <p:nvPr/>
        </p:nvSpPr>
        <p:spPr>
          <a:xfrm>
            <a:off x="-799801" y="4572009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   </a:t>
            </a:r>
            <a:endParaRPr/>
          </a:p>
        </p:txBody>
      </p:sp>
      <p:sp>
        <p:nvSpPr>
          <p:cNvPr id="261" name="Google Shape;261;p19"/>
          <p:cNvSpPr/>
          <p:nvPr/>
        </p:nvSpPr>
        <p:spPr>
          <a:xfrm>
            <a:off x="-799801" y="11430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2" name="Google Shape;262;p19"/>
          <p:cNvSpPr/>
          <p:nvPr/>
        </p:nvSpPr>
        <p:spPr>
          <a:xfrm>
            <a:off x="-799801" y="5715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3" name="Google Shape;263;p19"/>
          <p:cNvSpPr/>
          <p:nvPr/>
        </p:nvSpPr>
        <p:spPr>
          <a:xfrm>
            <a:off x="-799801" y="-12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4" name="Google Shape;264;p19"/>
          <p:cNvSpPr/>
          <p:nvPr/>
        </p:nvSpPr>
        <p:spPr>
          <a:xfrm>
            <a:off x="2399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5" name="Google Shape;265;p19"/>
          <p:cNvSpPr/>
          <p:nvPr/>
        </p:nvSpPr>
        <p:spPr>
          <a:xfrm>
            <a:off x="573599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6" name="Google Shape;266;p19"/>
          <p:cNvSpPr/>
          <p:nvPr/>
        </p:nvSpPr>
        <p:spPr>
          <a:xfrm>
            <a:off x="11447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7" name="Google Shape;267;p19"/>
          <p:cNvSpPr/>
          <p:nvPr/>
        </p:nvSpPr>
        <p:spPr>
          <a:xfrm>
            <a:off x="17159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8" name="Google Shape;268;p19"/>
          <p:cNvSpPr/>
          <p:nvPr/>
        </p:nvSpPr>
        <p:spPr>
          <a:xfrm>
            <a:off x="22871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9" name="Google Shape;269;p19"/>
          <p:cNvSpPr/>
          <p:nvPr/>
        </p:nvSpPr>
        <p:spPr>
          <a:xfrm>
            <a:off x="28583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0" name="Google Shape;270;p19"/>
          <p:cNvSpPr/>
          <p:nvPr/>
        </p:nvSpPr>
        <p:spPr>
          <a:xfrm>
            <a:off x="34295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1" name="Google Shape;271;p19"/>
          <p:cNvSpPr/>
          <p:nvPr/>
        </p:nvSpPr>
        <p:spPr>
          <a:xfrm>
            <a:off x="40007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2" name="Google Shape;272;p19"/>
          <p:cNvSpPr/>
          <p:nvPr/>
        </p:nvSpPr>
        <p:spPr>
          <a:xfrm>
            <a:off x="45719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3" name="Google Shape;273;p19"/>
          <p:cNvSpPr/>
          <p:nvPr/>
        </p:nvSpPr>
        <p:spPr>
          <a:xfrm>
            <a:off x="51431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4" name="Google Shape;274;p19"/>
          <p:cNvSpPr/>
          <p:nvPr/>
        </p:nvSpPr>
        <p:spPr>
          <a:xfrm>
            <a:off x="57143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5" name="Google Shape;275;p19"/>
          <p:cNvSpPr/>
          <p:nvPr/>
        </p:nvSpPr>
        <p:spPr>
          <a:xfrm>
            <a:off x="62855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6" name="Google Shape;276;p19"/>
          <p:cNvSpPr/>
          <p:nvPr/>
        </p:nvSpPr>
        <p:spPr>
          <a:xfrm>
            <a:off x="6856798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7" name="Google Shape;277;p19"/>
          <p:cNvSpPr/>
          <p:nvPr/>
        </p:nvSpPr>
        <p:spPr>
          <a:xfrm>
            <a:off x="7427998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8" name="Google Shape;278;p19"/>
          <p:cNvSpPr/>
          <p:nvPr/>
        </p:nvSpPr>
        <p:spPr>
          <a:xfrm>
            <a:off x="7999198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9" name="Google Shape;279;p19"/>
          <p:cNvSpPr/>
          <p:nvPr/>
        </p:nvSpPr>
        <p:spPr>
          <a:xfrm>
            <a:off x="8570398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0" name="Google Shape;280;p19"/>
          <p:cNvSpPr/>
          <p:nvPr/>
        </p:nvSpPr>
        <p:spPr>
          <a:xfrm>
            <a:off x="571173" y="4572011"/>
            <a:ext cx="571200" cy="5715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descr="loading-logo.png" id="281" name="Google Shape;281;p19"/>
          <p:cNvPicPr preferRelativeResize="0"/>
          <p:nvPr/>
        </p:nvPicPr>
        <p:blipFill rotWithShape="1">
          <a:blip r:embed="rId3">
            <a:alphaModFix/>
          </a:blip>
          <a:srcRect b="-14482" l="-19008" r="-19036" t="-14482"/>
          <a:stretch/>
        </p:blipFill>
        <p:spPr>
          <a:xfrm>
            <a:off x="571175" y="4572000"/>
            <a:ext cx="571200" cy="571500"/>
          </a:xfrm>
          <a:prstGeom prst="rect">
            <a:avLst/>
          </a:prstGeom>
          <a:noFill/>
          <a:ln>
            <a:noFill/>
          </a:ln>
        </p:spPr>
      </p:pic>
      <p:sp>
        <p:nvSpPr>
          <p:cNvPr id="282" name="Google Shape;282;p19"/>
          <p:cNvSpPr/>
          <p:nvPr/>
        </p:nvSpPr>
        <p:spPr>
          <a:xfrm>
            <a:off x="571175" y="0"/>
            <a:ext cx="571200" cy="1902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noFill/>
      </p:bgPr>
    </p:bg>
    <p:spTree>
      <p:nvGrpSpPr>
        <p:cNvPr id="286" name="Shape 2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7" name="Google Shape;287;p20"/>
          <p:cNvSpPr txBox="1"/>
          <p:nvPr>
            <p:ph type="ctrTitle"/>
          </p:nvPr>
        </p:nvSpPr>
        <p:spPr>
          <a:xfrm>
            <a:off x="1142400" y="571500"/>
            <a:ext cx="6856800" cy="4000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-431800" lvl="0" marL="457200" rtl="0" algn="l">
              <a:spcBef>
                <a:spcPts val="0"/>
              </a:spcBef>
              <a:spcAft>
                <a:spcPts val="0"/>
              </a:spcAft>
              <a:buClr>
                <a:srgbClr val="4C5D6E"/>
              </a:buClr>
              <a:buSzPts val="3200"/>
              <a:buChar char="●"/>
            </a:pPr>
            <a:r>
              <a:rPr lang="ru" sz="3200">
                <a:solidFill>
                  <a:srgbClr val="4C5D6E"/>
                </a:solidFill>
              </a:rPr>
              <a:t>Zabbix</a:t>
            </a:r>
            <a:endParaRPr sz="3200">
              <a:solidFill>
                <a:srgbClr val="4C5D6E"/>
              </a:solidFill>
            </a:endParaRPr>
          </a:p>
          <a:p>
            <a:pPr indent="-431800" lvl="0" marL="457200" rtl="0" algn="l">
              <a:spcBef>
                <a:spcPts val="0"/>
              </a:spcBef>
              <a:spcAft>
                <a:spcPts val="0"/>
              </a:spcAft>
              <a:buClr>
                <a:srgbClr val="4C5D6E"/>
              </a:buClr>
              <a:buSzPts val="3200"/>
              <a:buChar char="●"/>
            </a:pPr>
            <a:r>
              <a:rPr lang="ru" sz="3200">
                <a:solidFill>
                  <a:srgbClr val="4C5D6E"/>
                </a:solidFill>
              </a:rPr>
              <a:t>Nagios</a:t>
            </a:r>
            <a:endParaRPr sz="3200">
              <a:solidFill>
                <a:srgbClr val="4C5D6E"/>
              </a:solidFill>
            </a:endParaRPr>
          </a:p>
          <a:p>
            <a:pPr indent="-431800" lvl="0" marL="457200" rtl="0" algn="l">
              <a:spcBef>
                <a:spcPts val="0"/>
              </a:spcBef>
              <a:spcAft>
                <a:spcPts val="0"/>
              </a:spcAft>
              <a:buClr>
                <a:srgbClr val="4C5D6E"/>
              </a:buClr>
              <a:buSzPts val="3200"/>
              <a:buChar char="●"/>
            </a:pPr>
            <a:r>
              <a:rPr lang="ru" sz="3200">
                <a:solidFill>
                  <a:srgbClr val="4C5D6E"/>
                </a:solidFill>
              </a:rPr>
              <a:t>Monit</a:t>
            </a:r>
            <a:endParaRPr sz="3200">
              <a:solidFill>
                <a:srgbClr val="4C5D6E"/>
              </a:solidFill>
            </a:endParaRPr>
          </a:p>
          <a:p>
            <a:pPr indent="-431800" lvl="0" marL="457200" rtl="0" algn="l">
              <a:spcBef>
                <a:spcPts val="0"/>
              </a:spcBef>
              <a:spcAft>
                <a:spcPts val="0"/>
              </a:spcAft>
              <a:buClr>
                <a:srgbClr val="4C5D6E"/>
              </a:buClr>
              <a:buSzPts val="3200"/>
              <a:buChar char="●"/>
            </a:pPr>
            <a:r>
              <a:rPr lang="ru" sz="3200">
                <a:solidFill>
                  <a:srgbClr val="4C5D6E"/>
                </a:solidFill>
              </a:rPr>
              <a:t>Munin</a:t>
            </a:r>
            <a:endParaRPr sz="3200">
              <a:solidFill>
                <a:srgbClr val="4C5D6E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200">
              <a:solidFill>
                <a:srgbClr val="4C5D6E"/>
              </a:solidFill>
            </a:endParaRPr>
          </a:p>
        </p:txBody>
      </p:sp>
      <p:sp>
        <p:nvSpPr>
          <p:cNvPr id="288" name="Google Shape;288;p20"/>
          <p:cNvSpPr/>
          <p:nvPr/>
        </p:nvSpPr>
        <p:spPr>
          <a:xfrm>
            <a:off x="-799801" y="1714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9" name="Google Shape;289;p20"/>
          <p:cNvSpPr/>
          <p:nvPr/>
        </p:nvSpPr>
        <p:spPr>
          <a:xfrm>
            <a:off x="-799801" y="22860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0" name="Google Shape;290;p20"/>
          <p:cNvSpPr/>
          <p:nvPr/>
        </p:nvSpPr>
        <p:spPr>
          <a:xfrm>
            <a:off x="-799801" y="2857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1" name="Google Shape;291;p20"/>
          <p:cNvSpPr/>
          <p:nvPr/>
        </p:nvSpPr>
        <p:spPr>
          <a:xfrm>
            <a:off x="-799801" y="34290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2" name="Google Shape;292;p20"/>
          <p:cNvSpPr/>
          <p:nvPr/>
        </p:nvSpPr>
        <p:spPr>
          <a:xfrm>
            <a:off x="-799801" y="40005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3" name="Google Shape;293;p20"/>
          <p:cNvSpPr/>
          <p:nvPr/>
        </p:nvSpPr>
        <p:spPr>
          <a:xfrm>
            <a:off x="-799801" y="4572009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   </a:t>
            </a:r>
            <a:endParaRPr/>
          </a:p>
        </p:txBody>
      </p:sp>
      <p:sp>
        <p:nvSpPr>
          <p:cNvPr id="294" name="Google Shape;294;p20"/>
          <p:cNvSpPr/>
          <p:nvPr/>
        </p:nvSpPr>
        <p:spPr>
          <a:xfrm>
            <a:off x="-799801" y="11430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5" name="Google Shape;295;p20"/>
          <p:cNvSpPr/>
          <p:nvPr/>
        </p:nvSpPr>
        <p:spPr>
          <a:xfrm>
            <a:off x="-799801" y="5715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6" name="Google Shape;296;p20"/>
          <p:cNvSpPr/>
          <p:nvPr/>
        </p:nvSpPr>
        <p:spPr>
          <a:xfrm>
            <a:off x="-799801" y="-12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7" name="Google Shape;297;p20"/>
          <p:cNvSpPr/>
          <p:nvPr/>
        </p:nvSpPr>
        <p:spPr>
          <a:xfrm>
            <a:off x="2399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8" name="Google Shape;298;p20"/>
          <p:cNvSpPr/>
          <p:nvPr/>
        </p:nvSpPr>
        <p:spPr>
          <a:xfrm>
            <a:off x="573599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9" name="Google Shape;299;p20"/>
          <p:cNvSpPr/>
          <p:nvPr/>
        </p:nvSpPr>
        <p:spPr>
          <a:xfrm>
            <a:off x="11447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0" name="Google Shape;300;p20"/>
          <p:cNvSpPr/>
          <p:nvPr/>
        </p:nvSpPr>
        <p:spPr>
          <a:xfrm>
            <a:off x="17159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1" name="Google Shape;301;p20"/>
          <p:cNvSpPr/>
          <p:nvPr/>
        </p:nvSpPr>
        <p:spPr>
          <a:xfrm>
            <a:off x="22871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2" name="Google Shape;302;p20"/>
          <p:cNvSpPr/>
          <p:nvPr/>
        </p:nvSpPr>
        <p:spPr>
          <a:xfrm>
            <a:off x="28583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3" name="Google Shape;303;p20"/>
          <p:cNvSpPr/>
          <p:nvPr/>
        </p:nvSpPr>
        <p:spPr>
          <a:xfrm>
            <a:off x="34295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4" name="Google Shape;304;p20"/>
          <p:cNvSpPr/>
          <p:nvPr/>
        </p:nvSpPr>
        <p:spPr>
          <a:xfrm>
            <a:off x="40007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5" name="Google Shape;305;p20"/>
          <p:cNvSpPr/>
          <p:nvPr/>
        </p:nvSpPr>
        <p:spPr>
          <a:xfrm>
            <a:off x="45719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6" name="Google Shape;306;p20"/>
          <p:cNvSpPr/>
          <p:nvPr/>
        </p:nvSpPr>
        <p:spPr>
          <a:xfrm>
            <a:off x="51431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7" name="Google Shape;307;p20"/>
          <p:cNvSpPr/>
          <p:nvPr/>
        </p:nvSpPr>
        <p:spPr>
          <a:xfrm>
            <a:off x="57143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8" name="Google Shape;308;p20"/>
          <p:cNvSpPr/>
          <p:nvPr/>
        </p:nvSpPr>
        <p:spPr>
          <a:xfrm>
            <a:off x="62855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9" name="Google Shape;309;p20"/>
          <p:cNvSpPr/>
          <p:nvPr/>
        </p:nvSpPr>
        <p:spPr>
          <a:xfrm>
            <a:off x="6856798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10" name="Google Shape;310;p20"/>
          <p:cNvSpPr/>
          <p:nvPr/>
        </p:nvSpPr>
        <p:spPr>
          <a:xfrm>
            <a:off x="7427998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11" name="Google Shape;311;p20"/>
          <p:cNvSpPr/>
          <p:nvPr/>
        </p:nvSpPr>
        <p:spPr>
          <a:xfrm>
            <a:off x="7999198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12" name="Google Shape;312;p20"/>
          <p:cNvSpPr/>
          <p:nvPr/>
        </p:nvSpPr>
        <p:spPr>
          <a:xfrm>
            <a:off x="8570398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13" name="Google Shape;313;p20"/>
          <p:cNvSpPr/>
          <p:nvPr/>
        </p:nvSpPr>
        <p:spPr>
          <a:xfrm>
            <a:off x="571173" y="4572011"/>
            <a:ext cx="571200" cy="5715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descr="loading-logo.png" id="314" name="Google Shape;314;p20"/>
          <p:cNvPicPr preferRelativeResize="0"/>
          <p:nvPr/>
        </p:nvPicPr>
        <p:blipFill rotWithShape="1">
          <a:blip r:embed="rId3">
            <a:alphaModFix/>
          </a:blip>
          <a:srcRect b="-14482" l="-19008" r="-19036" t="-14482"/>
          <a:stretch/>
        </p:blipFill>
        <p:spPr>
          <a:xfrm>
            <a:off x="571175" y="4572000"/>
            <a:ext cx="571200" cy="571500"/>
          </a:xfrm>
          <a:prstGeom prst="rect">
            <a:avLst/>
          </a:prstGeom>
          <a:noFill/>
          <a:ln>
            <a:noFill/>
          </a:ln>
        </p:spPr>
      </p:pic>
      <p:sp>
        <p:nvSpPr>
          <p:cNvPr id="315" name="Google Shape;315;p20"/>
          <p:cNvSpPr/>
          <p:nvPr/>
        </p:nvSpPr>
        <p:spPr>
          <a:xfrm>
            <a:off x="571175" y="0"/>
            <a:ext cx="571200" cy="1902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noFill/>
      </p:bgPr>
    </p:bg>
    <p:spTree>
      <p:nvGrpSpPr>
        <p:cNvPr id="319" name="Shape 3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0" name="Google Shape;320;p21"/>
          <p:cNvSpPr txBox="1"/>
          <p:nvPr>
            <p:ph type="ctrTitle"/>
          </p:nvPr>
        </p:nvSpPr>
        <p:spPr>
          <a:xfrm>
            <a:off x="1143600" y="571500"/>
            <a:ext cx="6856800" cy="4000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" sz="3200">
                <a:solidFill>
                  <a:srgbClr val="4C5D6E"/>
                </a:solidFill>
              </a:rPr>
              <a:t>Zabbix</a:t>
            </a:r>
            <a:endParaRPr sz="3200">
              <a:solidFill>
                <a:srgbClr val="4C5D6E"/>
              </a:solidFill>
            </a:endParaRPr>
          </a:p>
        </p:txBody>
      </p:sp>
      <p:sp>
        <p:nvSpPr>
          <p:cNvPr id="321" name="Google Shape;321;p21"/>
          <p:cNvSpPr/>
          <p:nvPr/>
        </p:nvSpPr>
        <p:spPr>
          <a:xfrm>
            <a:off x="-799801" y="1714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22" name="Google Shape;322;p21"/>
          <p:cNvSpPr/>
          <p:nvPr/>
        </p:nvSpPr>
        <p:spPr>
          <a:xfrm>
            <a:off x="-799801" y="22860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23" name="Google Shape;323;p21"/>
          <p:cNvSpPr/>
          <p:nvPr/>
        </p:nvSpPr>
        <p:spPr>
          <a:xfrm>
            <a:off x="-799801" y="2857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24" name="Google Shape;324;p21"/>
          <p:cNvSpPr/>
          <p:nvPr/>
        </p:nvSpPr>
        <p:spPr>
          <a:xfrm>
            <a:off x="-799801" y="34290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25" name="Google Shape;325;p21"/>
          <p:cNvSpPr/>
          <p:nvPr/>
        </p:nvSpPr>
        <p:spPr>
          <a:xfrm>
            <a:off x="-799801" y="40005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26" name="Google Shape;326;p21"/>
          <p:cNvSpPr/>
          <p:nvPr/>
        </p:nvSpPr>
        <p:spPr>
          <a:xfrm>
            <a:off x="-799801" y="4572009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   </a:t>
            </a:r>
            <a:endParaRPr/>
          </a:p>
        </p:txBody>
      </p:sp>
      <p:sp>
        <p:nvSpPr>
          <p:cNvPr id="327" name="Google Shape;327;p21"/>
          <p:cNvSpPr/>
          <p:nvPr/>
        </p:nvSpPr>
        <p:spPr>
          <a:xfrm>
            <a:off x="-799801" y="11430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28" name="Google Shape;328;p21"/>
          <p:cNvSpPr/>
          <p:nvPr/>
        </p:nvSpPr>
        <p:spPr>
          <a:xfrm>
            <a:off x="-799801" y="5715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29" name="Google Shape;329;p21"/>
          <p:cNvSpPr/>
          <p:nvPr/>
        </p:nvSpPr>
        <p:spPr>
          <a:xfrm>
            <a:off x="-799801" y="-12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30" name="Google Shape;330;p21"/>
          <p:cNvSpPr/>
          <p:nvPr/>
        </p:nvSpPr>
        <p:spPr>
          <a:xfrm>
            <a:off x="2399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31" name="Google Shape;331;p21"/>
          <p:cNvSpPr/>
          <p:nvPr/>
        </p:nvSpPr>
        <p:spPr>
          <a:xfrm>
            <a:off x="573599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32" name="Google Shape;332;p21"/>
          <p:cNvSpPr/>
          <p:nvPr/>
        </p:nvSpPr>
        <p:spPr>
          <a:xfrm>
            <a:off x="11447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33" name="Google Shape;333;p21"/>
          <p:cNvSpPr/>
          <p:nvPr/>
        </p:nvSpPr>
        <p:spPr>
          <a:xfrm>
            <a:off x="17159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34" name="Google Shape;334;p21"/>
          <p:cNvSpPr/>
          <p:nvPr/>
        </p:nvSpPr>
        <p:spPr>
          <a:xfrm>
            <a:off x="22871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35" name="Google Shape;335;p21"/>
          <p:cNvSpPr/>
          <p:nvPr/>
        </p:nvSpPr>
        <p:spPr>
          <a:xfrm>
            <a:off x="28583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36" name="Google Shape;336;p21"/>
          <p:cNvSpPr/>
          <p:nvPr/>
        </p:nvSpPr>
        <p:spPr>
          <a:xfrm>
            <a:off x="34295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37" name="Google Shape;337;p21"/>
          <p:cNvSpPr/>
          <p:nvPr/>
        </p:nvSpPr>
        <p:spPr>
          <a:xfrm>
            <a:off x="40007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38" name="Google Shape;338;p21"/>
          <p:cNvSpPr/>
          <p:nvPr/>
        </p:nvSpPr>
        <p:spPr>
          <a:xfrm>
            <a:off x="45719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39" name="Google Shape;339;p21"/>
          <p:cNvSpPr/>
          <p:nvPr/>
        </p:nvSpPr>
        <p:spPr>
          <a:xfrm>
            <a:off x="51431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0" name="Google Shape;340;p21"/>
          <p:cNvSpPr/>
          <p:nvPr/>
        </p:nvSpPr>
        <p:spPr>
          <a:xfrm>
            <a:off x="57143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1" name="Google Shape;341;p21"/>
          <p:cNvSpPr/>
          <p:nvPr/>
        </p:nvSpPr>
        <p:spPr>
          <a:xfrm>
            <a:off x="62855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2" name="Google Shape;342;p21"/>
          <p:cNvSpPr/>
          <p:nvPr/>
        </p:nvSpPr>
        <p:spPr>
          <a:xfrm>
            <a:off x="6856798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3" name="Google Shape;343;p21"/>
          <p:cNvSpPr/>
          <p:nvPr/>
        </p:nvSpPr>
        <p:spPr>
          <a:xfrm>
            <a:off x="7427998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4" name="Google Shape;344;p21"/>
          <p:cNvSpPr/>
          <p:nvPr/>
        </p:nvSpPr>
        <p:spPr>
          <a:xfrm>
            <a:off x="7999198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5" name="Google Shape;345;p21"/>
          <p:cNvSpPr/>
          <p:nvPr/>
        </p:nvSpPr>
        <p:spPr>
          <a:xfrm>
            <a:off x="8570398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6" name="Google Shape;346;p21"/>
          <p:cNvSpPr/>
          <p:nvPr/>
        </p:nvSpPr>
        <p:spPr>
          <a:xfrm>
            <a:off x="571173" y="4572011"/>
            <a:ext cx="571200" cy="5715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descr="loading-logo.png" id="347" name="Google Shape;347;p21"/>
          <p:cNvPicPr preferRelativeResize="0"/>
          <p:nvPr/>
        </p:nvPicPr>
        <p:blipFill rotWithShape="1">
          <a:blip r:embed="rId3">
            <a:alphaModFix/>
          </a:blip>
          <a:srcRect b="-14482" l="-19008" r="-19036" t="-14482"/>
          <a:stretch/>
        </p:blipFill>
        <p:spPr>
          <a:xfrm>
            <a:off x="571175" y="4572000"/>
            <a:ext cx="571200" cy="571500"/>
          </a:xfrm>
          <a:prstGeom prst="rect">
            <a:avLst/>
          </a:prstGeom>
          <a:noFill/>
          <a:ln>
            <a:noFill/>
          </a:ln>
        </p:spPr>
      </p:pic>
      <p:sp>
        <p:nvSpPr>
          <p:cNvPr id="348" name="Google Shape;348;p21"/>
          <p:cNvSpPr/>
          <p:nvPr/>
        </p:nvSpPr>
        <p:spPr>
          <a:xfrm>
            <a:off x="571175" y="0"/>
            <a:ext cx="571200" cy="1902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349" name="Google Shape;349;p21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280550" y="707875"/>
            <a:ext cx="2095500" cy="5524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