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ce874a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5ce874a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83e2bc5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83e2bc5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95079d4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e95079d4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e95079d4a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e95079d4a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e95079d4a_1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3e95079d4a_1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8329232a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8329232a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25ce874aef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25ce874aef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Введение в автоматизацию через Ansible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612900"/>
            <a:ext cx="4567500" cy="124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BDC2CA"/>
                </a:solidFill>
              </a:rPr>
              <a:t>Введение в систему управления конфигурациями Ansible, структура плейбуков, ролей, переменных, инвентарного файла с хостами. Язык YAML как  язык плейбуков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5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4172" y="1585725"/>
            <a:ext cx="2181400" cy="21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Ansible.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YAML.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Запуск плейбуков.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получим представление об Ansible, научимся устанавливать, настраивать и запускать плейбуки.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Ansible?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Знаете ли вы, что такое YAML?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2" name="Google Shape;182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Знаете ли вы, что такое XML, json?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89" name="Google Shape;189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5" name="Google Shape;215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/>
          <p:nvPr>
            <p:ph type="ctrTitle"/>
          </p:nvPr>
        </p:nvSpPr>
        <p:spPr>
          <a:xfrm>
            <a:off x="1142400" y="1714500"/>
            <a:ext cx="68568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YAML – Yet Another Markup Language,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○"/>
            </a:pPr>
            <a:r>
              <a:rPr lang="ru" sz="3200">
                <a:solidFill>
                  <a:srgbClr val="4C5D6E"/>
                </a:solidFill>
              </a:rPr>
              <a:t>нашел применение не в разметке документов, а в сериализации данных,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○"/>
            </a:pPr>
            <a:r>
              <a:rPr lang="ru" sz="3200">
                <a:solidFill>
                  <a:srgbClr val="4C5D6E"/>
                </a:solidFill>
              </a:rPr>
              <a:t>используется как язык плейбуков.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48" name="Google Shape;248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1" name="Google Shape;281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88" name="Google Shape;288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Изучить самостоятельно модуль authorized_key (http://docs.ansible.com/ansible/latest/authorized_key_module.html) и написать роль для добавления ssh-ключей пользователям на сервере. Добавить эту роль в плейбук </a:t>
            </a:r>
            <a:r>
              <a:rPr lang="ru" sz="1600">
                <a:solidFill>
                  <a:srgbClr val="2C2D30"/>
                </a:solidFill>
              </a:rPr>
              <a:t>p</a:t>
            </a:r>
            <a:r>
              <a:rPr lang="ru" sz="1600">
                <a:solidFill>
                  <a:srgbClr val="2C2D30"/>
                </a:solidFill>
              </a:rPr>
              <a:t>laybooks/base-provision.yaml.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Изучить самостоятельно модуль user (http://docs.ansible.com/ansible/latest/user_module.html) и написать роль для добавления новых пользователей на сервер. Добавить эту роль в плейбук playbooks/base-provision.yaml.</a:t>
            </a:r>
            <a:br>
              <a:rPr lang="ru" sz="1600">
                <a:solidFill>
                  <a:srgbClr val="2C2D30"/>
                </a:solidFill>
              </a:rPr>
            </a:b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 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314" name="Google Shape;314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5" name="Google Shape;315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2" name="Google Shape;322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48" name="Google Shape;348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