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f3214be3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f3214be3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ff3214be3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ff3214be3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5ce874aef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5ce874aef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83e2bc58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283e2bc58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82edc104a_0_1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282edc104a_0_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28329232ac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28329232ac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25ce874aef_0_3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25ce874aef_0_3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400">
        <p:fade thruBlk="1"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9EDF4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429300" y="1714500"/>
            <a:ext cx="51387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4000">
                <a:solidFill>
                  <a:srgbClr val="4C5D6E"/>
                </a:solidFill>
              </a:rPr>
              <a:t>Введение в Docker</a:t>
            </a:r>
            <a:endParaRPr sz="4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>
            <p:ph type="ctrTitle"/>
          </p:nvPr>
        </p:nvSpPr>
        <p:spPr>
          <a:xfrm>
            <a:off x="3429325" y="3428950"/>
            <a:ext cx="45675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BDC2CA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>
                <a:solidFill>
                  <a:srgbClr val="BDC2CA"/>
                </a:solidFill>
              </a:rPr>
              <a:t>Что такое Docker и для чего он нужен. Запуск контейнеров, монтирование в них папок хостовой системы, проброс портов наружу</a:t>
            </a:r>
            <a:r>
              <a:rPr lang="ru" sz="1600">
                <a:solidFill>
                  <a:srgbClr val="BDC2CA"/>
                </a:solidFill>
              </a:rPr>
              <a:t> </a:t>
            </a:r>
            <a:endParaRPr sz="1600">
              <a:solidFill>
                <a:srgbClr val="BDC2CA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6" name="Google Shape;56;p13"/>
          <p:cNvSpPr txBox="1"/>
          <p:nvPr>
            <p:ph type="ctrTitle"/>
          </p:nvPr>
        </p:nvSpPr>
        <p:spPr>
          <a:xfrm>
            <a:off x="3429300" y="57145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BDC2CA"/>
                </a:solidFill>
              </a:rPr>
              <a:t>FreeBSD и автоматизация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23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5735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1144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1715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2287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858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3429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4000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4571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5143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5714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6285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3"/>
          <p:cNvSpPr/>
          <p:nvPr/>
        </p:nvSpPr>
        <p:spPr>
          <a:xfrm>
            <a:off x="68567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4279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3"/>
          <p:cNvSpPr/>
          <p:nvPr/>
        </p:nvSpPr>
        <p:spPr>
          <a:xfrm>
            <a:off x="79991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85703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 txBox="1"/>
          <p:nvPr>
            <p:ph type="ctrTitle"/>
          </p:nvPr>
        </p:nvSpPr>
        <p:spPr>
          <a:xfrm>
            <a:off x="3427200" y="114300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000">
                <a:solidFill>
                  <a:srgbClr val="4C5D6E"/>
                </a:solidFill>
              </a:rPr>
              <a:t>Урок 7</a:t>
            </a:r>
            <a:endParaRPr b="1" sz="2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4172" y="1585725"/>
            <a:ext cx="2181400" cy="218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План урока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9" name="Google Shape;89;p14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AutoNum type="arabicPeriod"/>
            </a:pPr>
            <a:r>
              <a:rPr lang="ru" sz="1600">
                <a:solidFill>
                  <a:srgbClr val="000000"/>
                </a:solidFill>
              </a:rPr>
              <a:t>Что такое Docker.</a:t>
            </a:r>
            <a:endParaRPr sz="1600">
              <a:solidFill>
                <a:srgbClr val="00000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AutoNum type="arabicPeriod"/>
            </a:pPr>
            <a:r>
              <a:rPr lang="ru" sz="1600">
                <a:solidFill>
                  <a:srgbClr val="000000"/>
                </a:solidFill>
              </a:rPr>
              <a:t>Установка.</a:t>
            </a:r>
            <a:endParaRPr sz="1600">
              <a:solidFill>
                <a:srgbClr val="00000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AutoNum type="arabicPeriod"/>
            </a:pPr>
            <a:r>
              <a:rPr lang="ru" sz="1600">
                <a:solidFill>
                  <a:srgbClr val="000000"/>
                </a:solidFill>
              </a:rPr>
              <a:t>Работа с контейнерами </a:t>
            </a:r>
            <a:r>
              <a:rPr lang="ru" sz="1600">
                <a:solidFill>
                  <a:srgbClr val="000000"/>
                </a:solidFill>
              </a:rPr>
              <a:t>Docker.</a:t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1600">
                <a:solidFill>
                  <a:srgbClr val="000000"/>
                </a:solidFill>
              </a:rPr>
              <a:t>К концу урока мы научимся работать с Docker-контейнерами.</a:t>
            </a:r>
            <a:endParaRPr sz="1600">
              <a:solidFill>
                <a:srgbClr val="000000"/>
              </a:solidFill>
            </a:endParaRPr>
          </a:p>
        </p:txBody>
      </p:sp>
      <p:sp>
        <p:nvSpPr>
          <p:cNvPr id="90" name="Google Shape;90;p1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16" name="Google Shape;116;p1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5"/>
          <p:cNvSpPr txBox="1"/>
          <p:nvPr>
            <p:ph type="ctrTitle"/>
          </p:nvPr>
        </p:nvSpPr>
        <p:spPr>
          <a:xfrm>
            <a:off x="4101375" y="2857500"/>
            <a:ext cx="52893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3200"/>
              <a:buChar char="●"/>
            </a:pPr>
            <a:r>
              <a:rPr lang="ru" sz="3200">
                <a:solidFill>
                  <a:srgbClr val="4C5D6E"/>
                </a:solidFill>
              </a:rPr>
              <a:t>Что такое Docker?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23" name="Google Shape;123;p1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29" name="Google Shape;129;p1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49" name="Google Shape;149;p15"/>
          <p:cNvPicPr preferRelativeResize="0"/>
          <p:nvPr/>
        </p:nvPicPr>
        <p:blipFill rotWithShape="1">
          <a:blip r:embed="rId4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61" name="Google Shape;161;p1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81" name="Google Shape;181;p1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1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83" name="Google Shape;183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64351" y="56050"/>
            <a:ext cx="7406050" cy="51435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7"/>
          <p:cNvSpPr txBox="1"/>
          <p:nvPr>
            <p:ph type="ctrTitle"/>
          </p:nvPr>
        </p:nvSpPr>
        <p:spPr>
          <a:xfrm>
            <a:off x="3114650" y="2081125"/>
            <a:ext cx="36762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Практика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89" name="Google Shape;189;p1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95" name="Google Shape;195;p1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1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15" name="Google Shape;215;p1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1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8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Домашнее задание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22" name="Google Shape;222;p1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28" name="Google Shape;228;p1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8"/>
          <p:cNvSpPr txBox="1"/>
          <p:nvPr>
            <p:ph type="ctrTitle"/>
          </p:nvPr>
        </p:nvSpPr>
        <p:spPr>
          <a:xfrm>
            <a:off x="1430400" y="1647225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921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000"/>
              <a:buChar char="●"/>
            </a:pPr>
            <a:r>
              <a:rPr lang="ru" sz="1000">
                <a:solidFill>
                  <a:srgbClr val="000000"/>
                </a:solidFill>
                <a:highlight>
                  <a:srgbClr val="FFFFFF"/>
                </a:highlight>
              </a:rPr>
              <a:t>Установить Docker, создать контейнеры для nginx и perconadb/postgresql (на выбор).</a:t>
            </a:r>
            <a:endParaRPr sz="10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-29210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000"/>
              <a:buChar char="●"/>
            </a:pPr>
            <a:r>
              <a:rPr lang="ru" sz="1000">
                <a:solidFill>
                  <a:srgbClr val="000000"/>
                </a:solidFill>
              </a:rPr>
              <a:t>Собрать собственный контейнер php-fpm на основе имеющегося c DockerHub.</a:t>
            </a:r>
            <a:endParaRPr sz="1000"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1600">
                <a:solidFill>
                  <a:srgbClr val="2C2D30"/>
                </a:solidFill>
              </a:rPr>
              <a:t> </a:t>
            </a:r>
            <a:endParaRPr sz="1600">
              <a:solidFill>
                <a:srgbClr val="2C2D30"/>
              </a:solidFill>
            </a:endParaRPr>
          </a:p>
        </p:txBody>
      </p:sp>
      <p:sp>
        <p:nvSpPr>
          <p:cNvPr id="248" name="Google Shape;248;p1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49" name="Google Shape;249;p1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1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9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Ваши вопросы?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56" name="Google Shape;256;p1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1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1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1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62" name="Google Shape;262;p1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82" name="Google Shape;282;p1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3" name="Google Shape;283;p1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