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5"/>
  </p:notesMasterIdLst>
  <p:sldIdLst>
    <p:sldId id="270" r:id="rId2"/>
    <p:sldId id="283" r:id="rId3"/>
    <p:sldId id="342" r:id="rId4"/>
    <p:sldId id="344" r:id="rId5"/>
    <p:sldId id="357" r:id="rId6"/>
    <p:sldId id="358" r:id="rId7"/>
    <p:sldId id="384" r:id="rId8"/>
    <p:sldId id="385" r:id="rId9"/>
    <p:sldId id="359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93" r:id="rId18"/>
    <p:sldId id="394" r:id="rId19"/>
    <p:sldId id="397" r:id="rId20"/>
    <p:sldId id="395" r:id="rId21"/>
    <p:sldId id="396" r:id="rId22"/>
    <p:sldId id="369" r:id="rId23"/>
    <p:sldId id="27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E"/>
    <a:srgbClr val="FCFDFE"/>
    <a:srgbClr val="009D90"/>
    <a:srgbClr val="D2DCE6"/>
    <a:srgbClr val="E2A394"/>
    <a:srgbClr val="D8E4E7"/>
    <a:srgbClr val="4BB6D4"/>
    <a:srgbClr val="E8EDF2"/>
    <a:srgbClr val="D8635A"/>
    <a:srgbClr val="EBE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191" autoAdjust="0"/>
  </p:normalViewPr>
  <p:slideViewPr>
    <p:cSldViewPr snapToGrid="0" showGuides="1">
      <p:cViewPr varScale="1">
        <p:scale>
          <a:sx n="67" d="100"/>
          <a:sy n="67" d="100"/>
        </p:scale>
        <p:origin x="147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3562E-C0DB-45EB-BB0A-AAB5532AFEC1}" type="datetimeFigureOut">
              <a:rPr lang="ru-RU" smtClean="0"/>
              <a:t>17.04.2019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80FF2-137B-4BA7-BDBF-2AA7F57ACD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05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50" y="2947303"/>
            <a:ext cx="6569261" cy="2389086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>
            <a:lvl1pPr algn="l">
              <a:defRPr lang="ru-RU" sz="4400" kern="1200" spc="2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031B59C-7166-4A37-9F63-FBFCB649B4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202765"/>
            <a:ext cx="1809003" cy="1513390"/>
          </a:xfr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noAutofit/>
          </a:bodyPr>
          <a:lstStyle>
            <a:lvl1pPr marL="0" indent="0">
              <a:buNone/>
              <a:defRPr lang="ru-RU" sz="9600" kern="1200" spc="200" dirty="0">
                <a:solidFill>
                  <a:schemeClr val="bg1">
                    <a:alpha val="20000"/>
                  </a:schemeClr>
                </a:solidFill>
                <a:effectLst>
                  <a:outerShdw blurRad="190500" dist="38100" dir="2700000" algn="tl" rotWithShape="0">
                    <a:prstClr val="black">
                      <a:alpha val="10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pPr marL="0" lvl="0" defTabSz="584200" eaLnBrk="1" hangingPunct="0"/>
            <a:r>
              <a:rPr lang="ru-RU" dirty="0"/>
              <a:t>ХХ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6DFAB5-6E1C-4C8A-B93E-1EAAB3C08CB5}"/>
              </a:ext>
            </a:extLst>
          </p:cNvPr>
          <p:cNvSpPr/>
          <p:nvPr userDrawn="1"/>
        </p:nvSpPr>
        <p:spPr>
          <a:xfrm>
            <a:off x="-1" y="6416675"/>
            <a:ext cx="9144001" cy="441325"/>
          </a:xfrm>
          <a:prstGeom prst="rect">
            <a:avLst/>
          </a:prstGeom>
          <a:solidFill>
            <a:schemeClr val="tx1">
              <a:alpha val="10000"/>
            </a:schemeClr>
          </a:solidFill>
          <a:ln w="12700" cap="flat">
            <a:noFill/>
            <a:miter lim="400000"/>
          </a:ln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584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FillTx/>
              <a:sym typeface="Helvetica Neue Medium"/>
            </a:endParaRPr>
          </a:p>
        </p:txBody>
      </p:sp>
      <p:sp>
        <p:nvSpPr>
          <p:cNvPr id="14" name="Линия">
            <a:extLst>
              <a:ext uri="{FF2B5EF4-FFF2-40B4-BE49-F238E27FC236}">
                <a16:creationId xmlns:a16="http://schemas.microsoft.com/office/drawing/2014/main" id="{848F764A-F3CC-4506-9CFD-2D824A6940CB}"/>
              </a:ext>
            </a:extLst>
          </p:cNvPr>
          <p:cNvSpPr/>
          <p:nvPr userDrawn="1"/>
        </p:nvSpPr>
        <p:spPr>
          <a:xfrm>
            <a:off x="0" y="6416675"/>
            <a:ext cx="9144001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10000"/>
              </a:schemeClr>
            </a:solidFill>
            <a:miter lim="400000"/>
          </a:ln>
        </p:spPr>
        <p:txBody>
          <a:bodyPr lIns="35719" tIns="35719" rIns="35719" bIns="35719" anchor="ctr"/>
          <a:lstStyle/>
          <a:p>
            <a:pPr lvl="0" algn="ctr" defTabSz="410751" hangingPunct="0"/>
            <a:endParaRPr sz="1547" b="0" kern="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E88ECDDB-5BDB-446B-A83D-80C8CEF32D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556" y="6551262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23" name="Текст 168">
            <a:extLst>
              <a:ext uri="{FF2B5EF4-FFF2-40B4-BE49-F238E27FC236}">
                <a16:creationId xmlns:a16="http://schemas.microsoft.com/office/drawing/2014/main" id="{9B8E4DB7-E63E-40B2-BE35-2B9D023E54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75492" y="6529615"/>
            <a:ext cx="6868092" cy="215444"/>
          </a:xfrm>
        </p:spPr>
        <p:txBody>
          <a:bodyPr wrap="none" anchor="ctr">
            <a:noAutofit/>
          </a:bodyPr>
          <a:lstStyle>
            <a:lvl1pPr marL="0" marR="0" indent="0" algn="l" defTabSz="584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kumimoji="0" lang="ru-RU" sz="1000" b="0" i="0" u="none" strike="noStrike" kern="1200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Helvetica Neue"/>
                <a:cs typeface="Helvetica Neue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</p:spTree>
    <p:extLst>
      <p:ext uri="{BB962C8B-B14F-4D97-AF65-F5344CB8AC3E}">
        <p14:creationId xmlns:p14="http://schemas.microsoft.com/office/powerpoint/2010/main" val="2030649035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д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A5EBDB7-A2FC-49A0-87A1-74BC83F9DCC0}"/>
              </a:ext>
            </a:extLst>
          </p:cNvPr>
          <p:cNvSpPr/>
          <p:nvPr userDrawn="1"/>
        </p:nvSpPr>
        <p:spPr>
          <a:xfrm>
            <a:off x="542700" y="1089025"/>
            <a:ext cx="8058600" cy="5435599"/>
          </a:xfrm>
          <a:prstGeom prst="roundRect">
            <a:avLst>
              <a:gd name="adj" fmla="val 778"/>
            </a:avLst>
          </a:prstGeom>
          <a:solidFill>
            <a:srgbClr val="FEFEFE"/>
          </a:solidFill>
          <a:ln w="12700" cap="flat">
            <a:solidFill>
              <a:schemeClr val="bg2"/>
            </a:solidFill>
            <a:miter lim="400000"/>
          </a:ln>
          <a:effectLst>
            <a:outerShdw blurRad="190500" dist="38100" dir="2700000" algn="tl" rotWithShape="0">
              <a:prstClr val="black">
                <a:alpha val="1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7013AEE-A6DF-4A22-BB7F-3F48795813E4}"/>
              </a:ext>
            </a:extLst>
          </p:cNvPr>
          <p:cNvSpPr/>
          <p:nvPr userDrawn="1"/>
        </p:nvSpPr>
        <p:spPr>
          <a:xfrm>
            <a:off x="542700" y="1089026"/>
            <a:ext cx="8058600" cy="268719"/>
          </a:xfrm>
          <a:custGeom>
            <a:avLst/>
            <a:gdLst>
              <a:gd name="connsiteX0" fmla="*/ 38930 w 8058600"/>
              <a:gd name="connsiteY0" fmla="*/ 0 h 268719"/>
              <a:gd name="connsiteX1" fmla="*/ 8019670 w 8058600"/>
              <a:gd name="connsiteY1" fmla="*/ 0 h 268719"/>
              <a:gd name="connsiteX2" fmla="*/ 8058600 w 8058600"/>
              <a:gd name="connsiteY2" fmla="*/ 38930 h 268719"/>
              <a:gd name="connsiteX3" fmla="*/ 8058600 w 8058600"/>
              <a:gd name="connsiteY3" fmla="*/ 268719 h 268719"/>
              <a:gd name="connsiteX4" fmla="*/ 0 w 8058600"/>
              <a:gd name="connsiteY4" fmla="*/ 268719 h 268719"/>
              <a:gd name="connsiteX5" fmla="*/ 0 w 8058600"/>
              <a:gd name="connsiteY5" fmla="*/ 38930 h 268719"/>
              <a:gd name="connsiteX6" fmla="*/ 38930 w 8058600"/>
              <a:gd name="connsiteY6" fmla="*/ 0 h 26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58600" h="268719">
                <a:moveTo>
                  <a:pt x="38930" y="0"/>
                </a:moveTo>
                <a:lnTo>
                  <a:pt x="8019670" y="0"/>
                </a:lnTo>
                <a:cubicBezTo>
                  <a:pt x="8041170" y="0"/>
                  <a:pt x="8058600" y="17430"/>
                  <a:pt x="8058600" y="38930"/>
                </a:cubicBezTo>
                <a:lnTo>
                  <a:pt x="8058600" y="268719"/>
                </a:lnTo>
                <a:lnTo>
                  <a:pt x="0" y="268719"/>
                </a:lnTo>
                <a:lnTo>
                  <a:pt x="0" y="38930"/>
                </a:lnTo>
                <a:cubicBezTo>
                  <a:pt x="0" y="17430"/>
                  <a:pt x="17430" y="0"/>
                  <a:pt x="38930" y="0"/>
                </a:cubicBezTo>
                <a:close/>
              </a:path>
            </a:pathLst>
          </a:custGeom>
          <a:solidFill>
            <a:schemeClr val="bg2"/>
          </a:solidFill>
          <a:ln w="12700" cap="flat">
            <a:solidFill>
              <a:srgbClr val="D5DDE3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84200" hangingPunct="0"/>
            <a:endParaRPr lang="ru-RU" sz="2200">
              <a:solidFill>
                <a:srgbClr val="FFFFFF"/>
              </a:solidFill>
              <a:sym typeface="Helvetica Neue Medium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BFDC8A2-445B-4945-9209-9590FFA93DDB}"/>
              </a:ext>
            </a:extLst>
          </p:cNvPr>
          <p:cNvGrpSpPr/>
          <p:nvPr userDrawn="1"/>
        </p:nvGrpSpPr>
        <p:grpSpPr>
          <a:xfrm>
            <a:off x="634418" y="1175933"/>
            <a:ext cx="405531" cy="94905"/>
            <a:chOff x="634418" y="1175933"/>
            <a:chExt cx="405531" cy="94905"/>
          </a:xfrm>
        </p:grpSpPr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F6698A40-45FA-4CFE-8508-96AB3F7A02F5}"/>
                </a:ext>
              </a:extLst>
            </p:cNvPr>
            <p:cNvSpPr/>
            <p:nvPr/>
          </p:nvSpPr>
          <p:spPr>
            <a:xfrm>
              <a:off x="634418" y="1175933"/>
              <a:ext cx="94905" cy="94905"/>
            </a:xfrm>
            <a:prstGeom prst="ellipse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008DBC10-E6E6-4724-9898-73BF7FD01BDF}"/>
                </a:ext>
              </a:extLst>
            </p:cNvPr>
            <p:cNvSpPr/>
            <p:nvPr/>
          </p:nvSpPr>
          <p:spPr>
            <a:xfrm>
              <a:off x="789730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90C73F4D-1222-4B48-95E7-DB139BCF671E}"/>
                </a:ext>
              </a:extLst>
            </p:cNvPr>
            <p:cNvSpPr/>
            <p:nvPr/>
          </p:nvSpPr>
          <p:spPr>
            <a:xfrm>
              <a:off x="945044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</p:grpSp>
      <p:sp>
        <p:nvSpPr>
          <p:cNvPr id="4" name="Текст 3">
            <a:extLst>
              <a:ext uri="{FF2B5EF4-FFF2-40B4-BE49-F238E27FC236}">
                <a16:creationId xmlns:a16="http://schemas.microsoft.com/office/drawing/2014/main" id="{C4CE13FD-E165-4EDA-8E0F-D65E3E57D7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2700" y="1357744"/>
            <a:ext cx="8058600" cy="5166881"/>
          </a:xfrm>
        </p:spPr>
        <p:txBody>
          <a:bodyPr vert="horz" lIns="252000" tIns="216000" rIns="72000" bIns="72000" rtlCol="0">
            <a:noAutofit/>
          </a:bodyPr>
          <a:lstStyle>
            <a:lvl1pPr marL="0" indent="0">
              <a:buNone/>
              <a:defRPr lang="ru-RU" sz="1400" dirty="0" smtClean="0"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pPr marL="312528" lvl="0" indent="-312528">
              <a:spcBef>
                <a:spcPts val="0"/>
              </a:spcBef>
            </a:pPr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69410109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д 2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A5EBDB7-A2FC-49A0-87A1-74BC83F9DCC0}"/>
              </a:ext>
            </a:extLst>
          </p:cNvPr>
          <p:cNvSpPr/>
          <p:nvPr userDrawn="1"/>
        </p:nvSpPr>
        <p:spPr>
          <a:xfrm>
            <a:off x="542700" y="1089025"/>
            <a:ext cx="8058600" cy="5435599"/>
          </a:xfrm>
          <a:prstGeom prst="roundRect">
            <a:avLst>
              <a:gd name="adj" fmla="val 778"/>
            </a:avLst>
          </a:prstGeom>
          <a:solidFill>
            <a:schemeClr val="tx1">
              <a:lumMod val="75000"/>
              <a:lumOff val="25000"/>
            </a:schemeClr>
          </a:solidFill>
          <a:ln w="12700" cap="flat">
            <a:solidFill>
              <a:schemeClr val="tx2"/>
            </a:solidFill>
            <a:miter lim="400000"/>
          </a:ln>
          <a:effectLst>
            <a:outerShdw blurRad="190500" dist="38100" dir="2700000" algn="tl" rotWithShape="0">
              <a:prstClr val="black">
                <a:alpha val="1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8BC7E3-6AF9-4459-968D-B22116428FDA}"/>
              </a:ext>
            </a:extLst>
          </p:cNvPr>
          <p:cNvSpPr txBox="1"/>
          <p:nvPr userDrawn="1"/>
        </p:nvSpPr>
        <p:spPr>
          <a:xfrm>
            <a:off x="7905750" y="3498850"/>
            <a:ext cx="914400" cy="9144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l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ru-RU" sz="1400" b="1" i="0" u="none" strike="noStrike" cap="none" spc="0" normalizeH="0" baseline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FillTx/>
              <a:latin typeface="+mj-lt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7013AEE-A6DF-4A22-BB7F-3F48795813E4}"/>
              </a:ext>
            </a:extLst>
          </p:cNvPr>
          <p:cNvSpPr/>
          <p:nvPr userDrawn="1"/>
        </p:nvSpPr>
        <p:spPr>
          <a:xfrm>
            <a:off x="542700" y="1089026"/>
            <a:ext cx="8058600" cy="268719"/>
          </a:xfrm>
          <a:custGeom>
            <a:avLst/>
            <a:gdLst>
              <a:gd name="connsiteX0" fmla="*/ 38930 w 8058600"/>
              <a:gd name="connsiteY0" fmla="*/ 0 h 268719"/>
              <a:gd name="connsiteX1" fmla="*/ 8019670 w 8058600"/>
              <a:gd name="connsiteY1" fmla="*/ 0 h 268719"/>
              <a:gd name="connsiteX2" fmla="*/ 8058600 w 8058600"/>
              <a:gd name="connsiteY2" fmla="*/ 38930 h 268719"/>
              <a:gd name="connsiteX3" fmla="*/ 8058600 w 8058600"/>
              <a:gd name="connsiteY3" fmla="*/ 268719 h 268719"/>
              <a:gd name="connsiteX4" fmla="*/ 0 w 8058600"/>
              <a:gd name="connsiteY4" fmla="*/ 268719 h 268719"/>
              <a:gd name="connsiteX5" fmla="*/ 0 w 8058600"/>
              <a:gd name="connsiteY5" fmla="*/ 38930 h 268719"/>
              <a:gd name="connsiteX6" fmla="*/ 38930 w 8058600"/>
              <a:gd name="connsiteY6" fmla="*/ 0 h 26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58600" h="268719">
                <a:moveTo>
                  <a:pt x="38930" y="0"/>
                </a:moveTo>
                <a:lnTo>
                  <a:pt x="8019670" y="0"/>
                </a:lnTo>
                <a:cubicBezTo>
                  <a:pt x="8041170" y="0"/>
                  <a:pt x="8058600" y="17430"/>
                  <a:pt x="8058600" y="38930"/>
                </a:cubicBezTo>
                <a:lnTo>
                  <a:pt x="8058600" y="268719"/>
                </a:lnTo>
                <a:lnTo>
                  <a:pt x="0" y="268719"/>
                </a:lnTo>
                <a:lnTo>
                  <a:pt x="0" y="38930"/>
                </a:lnTo>
                <a:cubicBezTo>
                  <a:pt x="0" y="17430"/>
                  <a:pt x="17430" y="0"/>
                  <a:pt x="38930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12700" cap="flat">
            <a:solidFill>
              <a:schemeClr val="tx1">
                <a:lumMod val="75000"/>
                <a:lumOff val="25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84200" hangingPunct="0"/>
            <a:endParaRPr lang="ru-RU" sz="2200">
              <a:solidFill>
                <a:srgbClr val="FFFFFF"/>
              </a:solidFill>
              <a:sym typeface="Helvetica Neue Medium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BFDC8A2-445B-4945-9209-9590FFA93DDB}"/>
              </a:ext>
            </a:extLst>
          </p:cNvPr>
          <p:cNvGrpSpPr/>
          <p:nvPr userDrawn="1"/>
        </p:nvGrpSpPr>
        <p:grpSpPr>
          <a:xfrm>
            <a:off x="634418" y="1175933"/>
            <a:ext cx="405531" cy="94905"/>
            <a:chOff x="634418" y="1175933"/>
            <a:chExt cx="405531" cy="94905"/>
          </a:xfrm>
        </p:grpSpPr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F6698A40-45FA-4CFE-8508-96AB3F7A02F5}"/>
                </a:ext>
              </a:extLst>
            </p:cNvPr>
            <p:cNvSpPr/>
            <p:nvPr/>
          </p:nvSpPr>
          <p:spPr>
            <a:xfrm>
              <a:off x="634418" y="1175933"/>
              <a:ext cx="94905" cy="94905"/>
            </a:xfrm>
            <a:prstGeom prst="ellipse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008DBC10-E6E6-4724-9898-73BF7FD01BDF}"/>
                </a:ext>
              </a:extLst>
            </p:cNvPr>
            <p:cNvSpPr/>
            <p:nvPr/>
          </p:nvSpPr>
          <p:spPr>
            <a:xfrm>
              <a:off x="789730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90C73F4D-1222-4B48-95E7-DB139BCF671E}"/>
                </a:ext>
              </a:extLst>
            </p:cNvPr>
            <p:cNvSpPr/>
            <p:nvPr/>
          </p:nvSpPr>
          <p:spPr>
            <a:xfrm>
              <a:off x="945044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</p:grpSp>
      <p:sp>
        <p:nvSpPr>
          <p:cNvPr id="29" name="Текст 3">
            <a:extLst>
              <a:ext uri="{FF2B5EF4-FFF2-40B4-BE49-F238E27FC236}">
                <a16:creationId xmlns:a16="http://schemas.microsoft.com/office/drawing/2014/main" id="{F6FA6278-61C6-46B0-8C10-B5D9F9BFE21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2700" y="1357744"/>
            <a:ext cx="8058600" cy="5166880"/>
          </a:xfrm>
        </p:spPr>
        <p:txBody>
          <a:bodyPr vert="horz" lIns="252000" tIns="216000" rIns="72000" bIns="72000" rtlCol="0">
            <a:noAutofit/>
          </a:bodyPr>
          <a:lstStyle>
            <a:lvl1pPr marL="0" indent="0">
              <a:buNone/>
              <a:defRPr lang="ru-RU" sz="1400" dirty="0" smtClean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pPr marL="312528" lvl="0" indent="-312528">
              <a:spcBef>
                <a:spcPts val="0"/>
              </a:spcBef>
            </a:pPr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7702230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д и текст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A5EBDB7-A2FC-49A0-87A1-74BC83F9DCC0}"/>
              </a:ext>
            </a:extLst>
          </p:cNvPr>
          <p:cNvSpPr/>
          <p:nvPr userDrawn="1"/>
        </p:nvSpPr>
        <p:spPr>
          <a:xfrm>
            <a:off x="542699" y="1089025"/>
            <a:ext cx="5220000" cy="5435599"/>
          </a:xfrm>
          <a:prstGeom prst="roundRect">
            <a:avLst>
              <a:gd name="adj" fmla="val 778"/>
            </a:avLst>
          </a:prstGeom>
          <a:solidFill>
            <a:srgbClr val="FEFEFE"/>
          </a:solidFill>
          <a:ln w="12700" cap="flat">
            <a:solidFill>
              <a:schemeClr val="bg2"/>
            </a:solidFill>
            <a:miter lim="400000"/>
          </a:ln>
          <a:effectLst>
            <a:outerShdw blurRad="190500" dist="38100" dir="2700000" algn="tl" rotWithShape="0">
              <a:prstClr val="black">
                <a:alpha val="1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7013AEE-A6DF-4A22-BB7F-3F48795813E4}"/>
              </a:ext>
            </a:extLst>
          </p:cNvPr>
          <p:cNvSpPr/>
          <p:nvPr userDrawn="1"/>
        </p:nvSpPr>
        <p:spPr>
          <a:xfrm>
            <a:off x="542699" y="1089026"/>
            <a:ext cx="5220000" cy="268719"/>
          </a:xfrm>
          <a:custGeom>
            <a:avLst/>
            <a:gdLst>
              <a:gd name="connsiteX0" fmla="*/ 38930 w 8058600"/>
              <a:gd name="connsiteY0" fmla="*/ 0 h 268719"/>
              <a:gd name="connsiteX1" fmla="*/ 8019670 w 8058600"/>
              <a:gd name="connsiteY1" fmla="*/ 0 h 268719"/>
              <a:gd name="connsiteX2" fmla="*/ 8058600 w 8058600"/>
              <a:gd name="connsiteY2" fmla="*/ 38930 h 268719"/>
              <a:gd name="connsiteX3" fmla="*/ 8058600 w 8058600"/>
              <a:gd name="connsiteY3" fmla="*/ 268719 h 268719"/>
              <a:gd name="connsiteX4" fmla="*/ 0 w 8058600"/>
              <a:gd name="connsiteY4" fmla="*/ 268719 h 268719"/>
              <a:gd name="connsiteX5" fmla="*/ 0 w 8058600"/>
              <a:gd name="connsiteY5" fmla="*/ 38930 h 268719"/>
              <a:gd name="connsiteX6" fmla="*/ 38930 w 8058600"/>
              <a:gd name="connsiteY6" fmla="*/ 0 h 26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58600" h="268719">
                <a:moveTo>
                  <a:pt x="38930" y="0"/>
                </a:moveTo>
                <a:lnTo>
                  <a:pt x="8019670" y="0"/>
                </a:lnTo>
                <a:cubicBezTo>
                  <a:pt x="8041170" y="0"/>
                  <a:pt x="8058600" y="17430"/>
                  <a:pt x="8058600" y="38930"/>
                </a:cubicBezTo>
                <a:lnTo>
                  <a:pt x="8058600" y="268719"/>
                </a:lnTo>
                <a:lnTo>
                  <a:pt x="0" y="268719"/>
                </a:lnTo>
                <a:lnTo>
                  <a:pt x="0" y="38930"/>
                </a:lnTo>
                <a:cubicBezTo>
                  <a:pt x="0" y="17430"/>
                  <a:pt x="17430" y="0"/>
                  <a:pt x="38930" y="0"/>
                </a:cubicBezTo>
                <a:close/>
              </a:path>
            </a:pathLst>
          </a:custGeom>
          <a:solidFill>
            <a:schemeClr val="bg2"/>
          </a:solidFill>
          <a:ln w="12700" cap="flat">
            <a:solidFill>
              <a:srgbClr val="D5DDE3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84200" hangingPunct="0"/>
            <a:endParaRPr lang="ru-RU" sz="2200">
              <a:solidFill>
                <a:srgbClr val="FFFFFF"/>
              </a:solidFill>
              <a:sym typeface="Helvetica Neue Medium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BFDC8A2-445B-4945-9209-9590FFA93DDB}"/>
              </a:ext>
            </a:extLst>
          </p:cNvPr>
          <p:cNvGrpSpPr/>
          <p:nvPr userDrawn="1"/>
        </p:nvGrpSpPr>
        <p:grpSpPr>
          <a:xfrm>
            <a:off x="634418" y="1175933"/>
            <a:ext cx="405531" cy="94905"/>
            <a:chOff x="634418" y="1175933"/>
            <a:chExt cx="405531" cy="94905"/>
          </a:xfrm>
        </p:grpSpPr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F6698A40-45FA-4CFE-8508-96AB3F7A02F5}"/>
                </a:ext>
              </a:extLst>
            </p:cNvPr>
            <p:cNvSpPr/>
            <p:nvPr/>
          </p:nvSpPr>
          <p:spPr>
            <a:xfrm>
              <a:off x="634418" y="1175933"/>
              <a:ext cx="94905" cy="94905"/>
            </a:xfrm>
            <a:prstGeom prst="ellipse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008DBC10-E6E6-4724-9898-73BF7FD01BDF}"/>
                </a:ext>
              </a:extLst>
            </p:cNvPr>
            <p:cNvSpPr/>
            <p:nvPr/>
          </p:nvSpPr>
          <p:spPr>
            <a:xfrm>
              <a:off x="789730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90C73F4D-1222-4B48-95E7-DB139BCF671E}"/>
                </a:ext>
              </a:extLst>
            </p:cNvPr>
            <p:cNvSpPr/>
            <p:nvPr/>
          </p:nvSpPr>
          <p:spPr>
            <a:xfrm>
              <a:off x="945044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</p:grpSp>
      <p:sp>
        <p:nvSpPr>
          <p:cNvPr id="4" name="Текст 3">
            <a:extLst>
              <a:ext uri="{FF2B5EF4-FFF2-40B4-BE49-F238E27FC236}">
                <a16:creationId xmlns:a16="http://schemas.microsoft.com/office/drawing/2014/main" id="{C4CE13FD-E165-4EDA-8E0F-D65E3E57D7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2699" y="1357744"/>
            <a:ext cx="5220000" cy="5166880"/>
          </a:xfrm>
        </p:spPr>
        <p:txBody>
          <a:bodyPr vert="horz" lIns="252000" tIns="216000" rIns="72000" bIns="72000" rtlCol="0">
            <a:noAutofit/>
          </a:bodyPr>
          <a:lstStyle>
            <a:lvl1pPr marL="0" indent="0">
              <a:buNone/>
              <a:defRPr lang="ru-RU" sz="1400" dirty="0" smtClean="0">
                <a:latin typeface="Courier New" panose="02070309020205020404" pitchFamily="49" charset="0"/>
                <a:cs typeface="Courier New" panose="02070309020205020404" pitchFamily="49" charset="0"/>
              </a:defRPr>
            </a:lvl1pPr>
          </a:lstStyle>
          <a:p>
            <a:pPr marL="312528" lvl="0" indent="-312528">
              <a:spcBef>
                <a:spcPts val="0"/>
              </a:spcBef>
            </a:pPr>
            <a:r>
              <a:rPr lang="ru-RU" dirty="0"/>
              <a:t>Образец текста</a:t>
            </a:r>
          </a:p>
        </p:txBody>
      </p:sp>
      <p:sp>
        <p:nvSpPr>
          <p:cNvPr id="14" name="Текст 7">
            <a:extLst>
              <a:ext uri="{FF2B5EF4-FFF2-40B4-BE49-F238E27FC236}">
                <a16:creationId xmlns:a16="http://schemas.microsoft.com/office/drawing/2014/main" id="{91A421EA-DFCC-446F-96C1-05D145FEE8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24282" y="1089028"/>
            <a:ext cx="2579968" cy="543559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ru-RU" dirty="0"/>
            </a:lvl1pPr>
          </a:lstStyle>
          <a:p>
            <a:pPr marL="312528" lvl="0" indent="-312528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</a:pPr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64555063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д и текст 2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A5EBDB7-A2FC-49A0-87A1-74BC83F9DCC0}"/>
              </a:ext>
            </a:extLst>
          </p:cNvPr>
          <p:cNvSpPr/>
          <p:nvPr userDrawn="1"/>
        </p:nvSpPr>
        <p:spPr>
          <a:xfrm>
            <a:off x="542700" y="2744144"/>
            <a:ext cx="8058600" cy="3780481"/>
          </a:xfrm>
          <a:prstGeom prst="roundRect">
            <a:avLst>
              <a:gd name="adj" fmla="val 778"/>
            </a:avLst>
          </a:prstGeom>
          <a:solidFill>
            <a:srgbClr val="FEFEFE"/>
          </a:solidFill>
          <a:ln w="12700" cap="flat">
            <a:solidFill>
              <a:schemeClr val="bg2"/>
            </a:solidFill>
            <a:miter lim="400000"/>
          </a:ln>
          <a:effectLst>
            <a:outerShdw blurRad="190500" dist="38100" dir="2700000" algn="tl" rotWithShape="0">
              <a:prstClr val="black">
                <a:alpha val="10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17" name="Полилиния: фигура 16">
            <a:extLst>
              <a:ext uri="{FF2B5EF4-FFF2-40B4-BE49-F238E27FC236}">
                <a16:creationId xmlns:a16="http://schemas.microsoft.com/office/drawing/2014/main" id="{A7013AEE-A6DF-4A22-BB7F-3F48795813E4}"/>
              </a:ext>
            </a:extLst>
          </p:cNvPr>
          <p:cNvSpPr/>
          <p:nvPr userDrawn="1"/>
        </p:nvSpPr>
        <p:spPr>
          <a:xfrm>
            <a:off x="542700" y="2744144"/>
            <a:ext cx="8058600" cy="268719"/>
          </a:xfrm>
          <a:custGeom>
            <a:avLst/>
            <a:gdLst>
              <a:gd name="connsiteX0" fmla="*/ 38930 w 8058600"/>
              <a:gd name="connsiteY0" fmla="*/ 0 h 268719"/>
              <a:gd name="connsiteX1" fmla="*/ 8019670 w 8058600"/>
              <a:gd name="connsiteY1" fmla="*/ 0 h 268719"/>
              <a:gd name="connsiteX2" fmla="*/ 8058600 w 8058600"/>
              <a:gd name="connsiteY2" fmla="*/ 38930 h 268719"/>
              <a:gd name="connsiteX3" fmla="*/ 8058600 w 8058600"/>
              <a:gd name="connsiteY3" fmla="*/ 268719 h 268719"/>
              <a:gd name="connsiteX4" fmla="*/ 0 w 8058600"/>
              <a:gd name="connsiteY4" fmla="*/ 268719 h 268719"/>
              <a:gd name="connsiteX5" fmla="*/ 0 w 8058600"/>
              <a:gd name="connsiteY5" fmla="*/ 38930 h 268719"/>
              <a:gd name="connsiteX6" fmla="*/ 38930 w 8058600"/>
              <a:gd name="connsiteY6" fmla="*/ 0 h 268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058600" h="268719">
                <a:moveTo>
                  <a:pt x="38930" y="0"/>
                </a:moveTo>
                <a:lnTo>
                  <a:pt x="8019670" y="0"/>
                </a:lnTo>
                <a:cubicBezTo>
                  <a:pt x="8041170" y="0"/>
                  <a:pt x="8058600" y="17430"/>
                  <a:pt x="8058600" y="38930"/>
                </a:cubicBezTo>
                <a:lnTo>
                  <a:pt x="8058600" y="268719"/>
                </a:lnTo>
                <a:lnTo>
                  <a:pt x="0" y="268719"/>
                </a:lnTo>
                <a:lnTo>
                  <a:pt x="0" y="38930"/>
                </a:lnTo>
                <a:cubicBezTo>
                  <a:pt x="0" y="17430"/>
                  <a:pt x="17430" y="0"/>
                  <a:pt x="38930" y="0"/>
                </a:cubicBezTo>
                <a:close/>
              </a:path>
            </a:pathLst>
          </a:custGeom>
          <a:solidFill>
            <a:schemeClr val="bg2"/>
          </a:solidFill>
          <a:ln w="12700" cap="flat">
            <a:solidFill>
              <a:srgbClr val="D5DDE3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584200" hangingPunct="0"/>
            <a:endParaRPr lang="ru-RU" sz="2200">
              <a:solidFill>
                <a:srgbClr val="FFFFFF"/>
              </a:solidFill>
              <a:sym typeface="Helvetica Neue Medium"/>
            </a:endParaRP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BBFDC8A2-445B-4945-9209-9590FFA93DDB}"/>
              </a:ext>
            </a:extLst>
          </p:cNvPr>
          <p:cNvGrpSpPr/>
          <p:nvPr userDrawn="1"/>
        </p:nvGrpSpPr>
        <p:grpSpPr>
          <a:xfrm>
            <a:off x="634418" y="2831051"/>
            <a:ext cx="405531" cy="94905"/>
            <a:chOff x="634418" y="1175933"/>
            <a:chExt cx="405531" cy="94905"/>
          </a:xfrm>
        </p:grpSpPr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F6698A40-45FA-4CFE-8508-96AB3F7A02F5}"/>
                </a:ext>
              </a:extLst>
            </p:cNvPr>
            <p:cNvSpPr/>
            <p:nvPr/>
          </p:nvSpPr>
          <p:spPr>
            <a:xfrm>
              <a:off x="634418" y="1175933"/>
              <a:ext cx="94905" cy="94905"/>
            </a:xfrm>
            <a:prstGeom prst="ellipse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+mn-lt"/>
                <a:ea typeface="+mn-ea"/>
                <a:cs typeface="+mn-cs"/>
                <a:sym typeface="Helvetica Neue Medium"/>
              </a:endParaRPr>
            </a:p>
          </p:txBody>
        </p:sp>
        <p:sp>
          <p:nvSpPr>
            <p:cNvPr id="21" name="Овал 20">
              <a:extLst>
                <a:ext uri="{FF2B5EF4-FFF2-40B4-BE49-F238E27FC236}">
                  <a16:creationId xmlns:a16="http://schemas.microsoft.com/office/drawing/2014/main" id="{008DBC10-E6E6-4724-9898-73BF7FD01BDF}"/>
                </a:ext>
              </a:extLst>
            </p:cNvPr>
            <p:cNvSpPr/>
            <p:nvPr/>
          </p:nvSpPr>
          <p:spPr>
            <a:xfrm>
              <a:off x="789730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23" name="Овал 22">
              <a:extLst>
                <a:ext uri="{FF2B5EF4-FFF2-40B4-BE49-F238E27FC236}">
                  <a16:creationId xmlns:a16="http://schemas.microsoft.com/office/drawing/2014/main" id="{90C73F4D-1222-4B48-95E7-DB139BCF671E}"/>
                </a:ext>
              </a:extLst>
            </p:cNvPr>
            <p:cNvSpPr/>
            <p:nvPr/>
          </p:nvSpPr>
          <p:spPr>
            <a:xfrm>
              <a:off x="945044" y="1175933"/>
              <a:ext cx="94905" cy="94905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 w="3175" cap="flat">
              <a:solidFill>
                <a:schemeClr val="bg2"/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algn="ctr" defTabSz="584200" hangingPunct="0"/>
              <a:endParaRPr lang="ru-RU" sz="2200" dirty="0">
                <a:solidFill>
                  <a:srgbClr val="FFFFFF"/>
                </a:solidFill>
                <a:sym typeface="Helvetica Neue Medium"/>
              </a:endParaRPr>
            </a:p>
          </p:txBody>
        </p:sp>
      </p:grpSp>
      <p:sp>
        <p:nvSpPr>
          <p:cNvPr id="4" name="Текст 3">
            <a:extLst>
              <a:ext uri="{FF2B5EF4-FFF2-40B4-BE49-F238E27FC236}">
                <a16:creationId xmlns:a16="http://schemas.microsoft.com/office/drawing/2014/main" id="{C4CE13FD-E165-4EDA-8E0F-D65E3E57D7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42700" y="3012863"/>
            <a:ext cx="8058600" cy="3511762"/>
          </a:xfrm>
        </p:spPr>
        <p:txBody>
          <a:bodyPr lIns="252000" tIns="216000" rIns="72000" bIns="72000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defRPr>
            </a:lvl1pPr>
            <a:lvl2pPr marL="312528" indent="0">
              <a:buNone/>
              <a:defRPr/>
            </a:lvl2pPr>
            <a:lvl3pPr marL="625056" indent="0">
              <a:buNone/>
              <a:defRPr/>
            </a:lvl3pPr>
            <a:lvl4pPr marL="937584" indent="0">
              <a:buNone/>
              <a:defRPr/>
            </a:lvl4pPr>
            <a:lvl5pPr marL="1250112" indent="0"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6" name="Текст 7">
            <a:extLst>
              <a:ext uri="{FF2B5EF4-FFF2-40B4-BE49-F238E27FC236}">
                <a16:creationId xmlns:a16="http://schemas.microsoft.com/office/drawing/2014/main" id="{7674A2B8-7B9E-425D-AB3C-0DAF70C2B9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750" y="1089029"/>
            <a:ext cx="8064500" cy="14457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ru-RU" dirty="0"/>
            </a:lvl1pPr>
          </a:lstStyle>
          <a:p>
            <a:pPr marL="312528" lvl="0" indent="-312528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</a:pPr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13134790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 два блока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6" name="Текст 7">
            <a:extLst>
              <a:ext uri="{FF2B5EF4-FFF2-40B4-BE49-F238E27FC236}">
                <a16:creationId xmlns:a16="http://schemas.microsoft.com/office/drawing/2014/main" id="{7674A2B8-7B9E-425D-AB3C-0DAF70C2B9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750" y="1089029"/>
            <a:ext cx="3873600" cy="54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ru-RU" dirty="0"/>
            </a:lvl1pPr>
          </a:lstStyle>
          <a:p>
            <a:pPr marL="312528" lvl="0" indent="-312528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</a:pPr>
            <a:r>
              <a:rPr lang="ru-RU" dirty="0"/>
              <a:t>Образец текста</a:t>
            </a:r>
          </a:p>
        </p:txBody>
      </p:sp>
      <p:sp>
        <p:nvSpPr>
          <p:cNvPr id="13" name="Текст 7">
            <a:extLst>
              <a:ext uri="{FF2B5EF4-FFF2-40B4-BE49-F238E27FC236}">
                <a16:creationId xmlns:a16="http://schemas.microsoft.com/office/drawing/2014/main" id="{226C2C5E-5CD1-4C0C-997D-C7AA0E6943A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730650" y="1089029"/>
            <a:ext cx="3873600" cy="543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>
              <a:buNone/>
              <a:defRPr lang="ru-RU" dirty="0"/>
            </a:lvl1pPr>
          </a:lstStyle>
          <a:p>
            <a:pPr marL="312528" lvl="0" indent="-312528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</a:pPr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018015526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Заголовок и подзаголовок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6" name="Текст 7">
            <a:extLst>
              <a:ext uri="{FF2B5EF4-FFF2-40B4-BE49-F238E27FC236}">
                <a16:creationId xmlns:a16="http://schemas.microsoft.com/office/drawing/2014/main" id="{7674A2B8-7B9E-425D-AB3C-0DAF70C2B9A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750" y="1089029"/>
            <a:ext cx="8064500" cy="5436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312528" indent="0">
              <a:buNone/>
              <a:defRPr sz="2000">
                <a:latin typeface="+mj-lt"/>
              </a:defRPr>
            </a:lvl2pPr>
            <a:lvl3pPr marL="625056" indent="0">
              <a:buNone/>
              <a:defRPr sz="2000">
                <a:latin typeface="+mj-lt"/>
              </a:defRPr>
            </a:lvl3pPr>
            <a:lvl4pPr marL="937584" indent="0">
              <a:buNone/>
              <a:defRPr sz="2000">
                <a:latin typeface="+mj-lt"/>
              </a:defRPr>
            </a:lvl4pPr>
            <a:lvl5pPr marL="1250112" indent="0">
              <a:buNone/>
              <a:defRPr sz="2000">
                <a:latin typeface="+mj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9358306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графия и текст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5B16A78-148E-440C-AB39-AA5187890D67}"/>
              </a:ext>
            </a:extLst>
          </p:cNvPr>
          <p:cNvSpPr/>
          <p:nvPr userDrawn="1"/>
        </p:nvSpPr>
        <p:spPr>
          <a:xfrm>
            <a:off x="4605900" y="763200"/>
            <a:ext cx="4500000" cy="6094800"/>
          </a:xfrm>
          <a:prstGeom prst="rect">
            <a:avLst/>
          </a:prstGeom>
          <a:solidFill>
            <a:schemeClr val="bg2">
              <a:alpha val="2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4F27FE0D-6C29-4405-819A-B3D19A4F0E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765174"/>
            <a:ext cx="4500000" cy="6092826"/>
          </a:xfrm>
          <a:prstGeom prst="rect">
            <a:avLst/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 dist="50800" dir="10800000">
              <a:prstClr val="black">
                <a:alpha val="5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5C2E534-DA47-4120-8771-2BEE96D089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9750" y="1089027"/>
            <a:ext cx="3780000" cy="5436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None/>
              <a:defRPr sz="1600" b="0">
                <a:solidFill>
                  <a:schemeClr val="tx2"/>
                </a:solidFill>
                <a:latin typeface="+mj-lt"/>
              </a:defRPr>
            </a:lvl1pPr>
            <a:lvl2pPr marL="312528" indent="0">
              <a:buNone/>
              <a:defRPr sz="2000">
                <a:latin typeface="+mj-lt"/>
              </a:defRPr>
            </a:lvl2pPr>
            <a:lvl3pPr marL="625056" indent="0">
              <a:buNone/>
              <a:defRPr sz="2000">
                <a:latin typeface="+mj-lt"/>
              </a:defRPr>
            </a:lvl3pPr>
            <a:lvl4pPr marL="937584" indent="0">
              <a:buNone/>
              <a:defRPr sz="2000">
                <a:latin typeface="+mj-lt"/>
              </a:defRPr>
            </a:lvl4pPr>
            <a:lvl5pPr marL="1250112" indent="0">
              <a:buNone/>
              <a:defRPr sz="2000">
                <a:latin typeface="+mj-lt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731770413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картинка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4F27FE0D-6C29-4405-819A-B3D19A4F0E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765174"/>
            <a:ext cx="9144000" cy="6092826"/>
          </a:xfrm>
          <a:prstGeom prst="rect">
            <a:avLst/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35148719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артинка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4F27FE0D-6C29-4405-819A-B3D19A4F0E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</p:spTree>
    <p:extLst>
      <p:ext uri="{BB962C8B-B14F-4D97-AF65-F5344CB8AC3E}">
        <p14:creationId xmlns:p14="http://schemas.microsoft.com/office/powerpoint/2010/main" val="2082426725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инки 2х2 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4F27FE0D-6C29-4405-819A-B3D19A4F0ECF}"/>
              </a:ext>
            </a:extLst>
          </p:cNvPr>
          <p:cNvSpPr>
            <a:spLocks noGrp="1"/>
          </p:cNvSpPr>
          <p:nvPr userDrawn="1">
            <p:ph type="pic" sz="quarter" idx="10" hasCustomPrompt="1"/>
          </p:nvPr>
        </p:nvSpPr>
        <p:spPr>
          <a:xfrm>
            <a:off x="539999" y="1089031"/>
            <a:ext cx="3874516" cy="2575116"/>
          </a:xfrm>
          <a:prstGeom prst="roundRect">
            <a:avLst>
              <a:gd name="adj" fmla="val 1418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23" name="Рисунок 3">
            <a:extLst>
              <a:ext uri="{FF2B5EF4-FFF2-40B4-BE49-F238E27FC236}">
                <a16:creationId xmlns:a16="http://schemas.microsoft.com/office/drawing/2014/main" id="{F20E64CE-5798-4971-8BD2-F9E138A4F4A7}"/>
              </a:ext>
            </a:extLst>
          </p:cNvPr>
          <p:cNvSpPr>
            <a:spLocks noGrp="1"/>
          </p:cNvSpPr>
          <p:nvPr userDrawn="1">
            <p:ph type="pic" sz="quarter" idx="11" hasCustomPrompt="1"/>
          </p:nvPr>
        </p:nvSpPr>
        <p:spPr>
          <a:xfrm>
            <a:off x="4731602" y="1089031"/>
            <a:ext cx="3874516" cy="2575116"/>
          </a:xfrm>
          <a:prstGeom prst="roundRect">
            <a:avLst>
              <a:gd name="adj" fmla="val 1418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26" name="Рисунок 3">
            <a:extLst>
              <a:ext uri="{FF2B5EF4-FFF2-40B4-BE49-F238E27FC236}">
                <a16:creationId xmlns:a16="http://schemas.microsoft.com/office/drawing/2014/main" id="{4C95957C-26FB-4EFA-A1E0-691CD02706B7}"/>
              </a:ext>
            </a:extLst>
          </p:cNvPr>
          <p:cNvSpPr>
            <a:spLocks noGrp="1"/>
          </p:cNvSpPr>
          <p:nvPr userDrawn="1">
            <p:ph type="pic" sz="quarter" idx="12" hasCustomPrompt="1"/>
          </p:nvPr>
        </p:nvSpPr>
        <p:spPr>
          <a:xfrm>
            <a:off x="4731602" y="3949509"/>
            <a:ext cx="3874516" cy="2575116"/>
          </a:xfrm>
          <a:prstGeom prst="roundRect">
            <a:avLst>
              <a:gd name="adj" fmla="val 1418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27" name="Рисунок 3">
            <a:extLst>
              <a:ext uri="{FF2B5EF4-FFF2-40B4-BE49-F238E27FC236}">
                <a16:creationId xmlns:a16="http://schemas.microsoft.com/office/drawing/2014/main" id="{A9936293-6693-435B-B94F-0A1BDD069945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>
          <a:xfrm>
            <a:off x="539999" y="3949509"/>
            <a:ext cx="3874516" cy="2575116"/>
          </a:xfrm>
          <a:prstGeom prst="roundRect">
            <a:avLst>
              <a:gd name="adj" fmla="val 1418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</p:spTree>
    <p:extLst>
      <p:ext uri="{BB962C8B-B14F-4D97-AF65-F5344CB8AC3E}">
        <p14:creationId xmlns:p14="http://schemas.microsoft.com/office/powerpoint/2010/main" val="3927328621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  <p15:guide id="5" orient="horz" pos="41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азделитель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50" y="3346655"/>
            <a:ext cx="6569261" cy="2009118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t">
            <a:noAutofit/>
          </a:bodyPr>
          <a:lstStyle>
            <a:lvl1pPr algn="l">
              <a:defRPr lang="ru-RU" sz="4400" kern="1200" spc="2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031B59C-7166-4A37-9F63-FBFCB649B4E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750" y="1602117"/>
            <a:ext cx="1809003" cy="1513390"/>
          </a:xfr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b" anchorCtr="0">
            <a:noAutofit/>
          </a:bodyPr>
          <a:lstStyle>
            <a:lvl1pPr marL="0" indent="0">
              <a:buNone/>
              <a:defRPr lang="ru-RU" sz="9600" kern="1200" spc="200" dirty="0">
                <a:solidFill>
                  <a:schemeClr val="bg1">
                    <a:alpha val="20000"/>
                  </a:schemeClr>
                </a:solidFill>
                <a:effectLst>
                  <a:outerShdw blurRad="190500" dist="38100" dir="2700000" algn="tl" rotWithShape="0">
                    <a:prstClr val="black">
                      <a:alpha val="10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pPr marL="0" lvl="0" defTabSz="584200" eaLnBrk="1" hangingPunct="0"/>
            <a:r>
              <a:rPr lang="ru-RU" dirty="0"/>
              <a:t>ХХ</a:t>
            </a:r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id="{4E1AE161-77CC-43D8-888D-A4BE3FDF8E38}"/>
              </a:ext>
            </a:extLst>
          </p:cNvPr>
          <p:cNvGrpSpPr/>
          <p:nvPr userDrawn="1"/>
        </p:nvGrpSpPr>
        <p:grpSpPr>
          <a:xfrm>
            <a:off x="5438719" y="0"/>
            <a:ext cx="3705281" cy="6858000"/>
            <a:chOff x="5438719" y="0"/>
            <a:chExt cx="3705281" cy="6858000"/>
          </a:xfrm>
        </p:grpSpPr>
        <p:sp>
          <p:nvSpPr>
            <p:cNvPr id="18" name="Полилиния: фигура 17">
              <a:extLst>
                <a:ext uri="{FF2B5EF4-FFF2-40B4-BE49-F238E27FC236}">
                  <a16:creationId xmlns:a16="http://schemas.microsoft.com/office/drawing/2014/main" id="{DF9CBA55-6768-4274-9970-6EB503AEC945}"/>
                </a:ext>
              </a:extLst>
            </p:cNvPr>
            <p:cNvSpPr>
              <a:spLocks noChangeAspect="1"/>
            </p:cNvSpPr>
            <p:nvPr userDrawn="1"/>
          </p:nvSpPr>
          <p:spPr>
            <a:xfrm rot="10800000" flipH="1">
              <a:off x="5438719" y="0"/>
              <a:ext cx="3705281" cy="6858000"/>
            </a:xfrm>
            <a:custGeom>
              <a:avLst/>
              <a:gdLst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6858000 h 6858000"/>
                <a:gd name="connsiteX4" fmla="*/ 112831 w 3705281"/>
                <a:gd name="connsiteY4" fmla="*/ 6858000 h 6858000"/>
                <a:gd name="connsiteX5" fmla="*/ 553243 w 3705281"/>
                <a:gd name="connsiteY5" fmla="*/ 6858000 h 6858000"/>
                <a:gd name="connsiteX6" fmla="*/ 1418600 w 3705281"/>
                <a:gd name="connsiteY6" fmla="*/ 6858000 h 6858000"/>
                <a:gd name="connsiteX7" fmla="*/ 2399512 w 3705281"/>
                <a:gd name="connsiteY7" fmla="*/ 6858000 h 6858000"/>
                <a:gd name="connsiteX8" fmla="*/ 3705281 w 3705281"/>
                <a:gd name="connsiteY8" fmla="*/ 6858000 h 6858000"/>
                <a:gd name="connsiteX9" fmla="*/ 3705281 w 3705281"/>
                <a:gd name="connsiteY9" fmla="*/ 0 h 6858000"/>
                <a:gd name="connsiteX10" fmla="*/ 2399512 w 3705281"/>
                <a:gd name="connsiteY10" fmla="*/ 0 h 6858000"/>
                <a:gd name="connsiteX11" fmla="*/ 1418600 w 3705281"/>
                <a:gd name="connsiteY11" fmla="*/ 0 h 6858000"/>
                <a:gd name="connsiteX12" fmla="*/ 1417693 w 3705281"/>
                <a:gd name="connsiteY12" fmla="*/ 0 h 6858000"/>
                <a:gd name="connsiteX13" fmla="*/ 553243 w 3705281"/>
                <a:gd name="connsiteY13" fmla="*/ 0 h 6858000"/>
                <a:gd name="connsiteX14" fmla="*/ 112831 w 3705281"/>
                <a:gd name="connsiteY14" fmla="*/ 0 h 6858000"/>
                <a:gd name="connsiteX15" fmla="*/ 111924 w 3705281"/>
                <a:gd name="connsiteY15" fmla="*/ 0 h 6858000"/>
                <a:gd name="connsiteX16" fmla="*/ 907 w 3705281"/>
                <a:gd name="connsiteY16" fmla="*/ 0 h 6858000"/>
                <a:gd name="connsiteX17" fmla="*/ 1870498 w 3705281"/>
                <a:gd name="connsiteY17" fmla="*/ 3353675 h 6858000"/>
                <a:gd name="connsiteX18" fmla="*/ 1870498 w 3705281"/>
                <a:gd name="connsiteY18" fmla="*/ 3508625 h 6858000"/>
                <a:gd name="connsiteX19" fmla="*/ 5672 w 3705281"/>
                <a:gd name="connsiteY19" fmla="*/ 6856530 h 6858000"/>
                <a:gd name="connsiteX20" fmla="*/ 1211 w 3705281"/>
                <a:gd name="connsiteY20" fmla="*/ 6857190 h 6858000"/>
                <a:gd name="connsiteX21" fmla="*/ 0 w 3705281"/>
                <a:gd name="connsiteY21" fmla="*/ 6854332 h 6858000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0 w 3705281"/>
                <a:gd name="connsiteY4" fmla="*/ 6854332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112831 w 3705281"/>
                <a:gd name="connsiteY15" fmla="*/ 0 h 6858000"/>
                <a:gd name="connsiteX16" fmla="*/ 111924 w 3705281"/>
                <a:gd name="connsiteY16" fmla="*/ 0 h 6858000"/>
                <a:gd name="connsiteX17" fmla="*/ 907 w 3705281"/>
                <a:gd name="connsiteY17" fmla="*/ 0 h 6858000"/>
                <a:gd name="connsiteX18" fmla="*/ 1870498 w 3705281"/>
                <a:gd name="connsiteY18" fmla="*/ 3353675 h 6858000"/>
                <a:gd name="connsiteX19" fmla="*/ 1870498 w 3705281"/>
                <a:gd name="connsiteY19" fmla="*/ 3508625 h 6858000"/>
                <a:gd name="connsiteX20" fmla="*/ 5672 w 3705281"/>
                <a:gd name="connsiteY20" fmla="*/ 6856530 h 6858000"/>
                <a:gd name="connsiteX21" fmla="*/ 1211 w 3705281"/>
                <a:gd name="connsiteY21" fmla="*/ 6857190 h 6858000"/>
                <a:gd name="connsiteX22" fmla="*/ 0 w 3705281"/>
                <a:gd name="connsiteY22" fmla="*/ 6854332 h 6858000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1211 w 3705281"/>
                <a:gd name="connsiteY4" fmla="*/ 6857190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112831 w 3705281"/>
                <a:gd name="connsiteY15" fmla="*/ 0 h 6858000"/>
                <a:gd name="connsiteX16" fmla="*/ 111924 w 3705281"/>
                <a:gd name="connsiteY16" fmla="*/ 0 h 6858000"/>
                <a:gd name="connsiteX17" fmla="*/ 907 w 3705281"/>
                <a:gd name="connsiteY17" fmla="*/ 0 h 6858000"/>
                <a:gd name="connsiteX18" fmla="*/ 1870498 w 3705281"/>
                <a:gd name="connsiteY18" fmla="*/ 3353675 h 6858000"/>
                <a:gd name="connsiteX19" fmla="*/ 1870498 w 3705281"/>
                <a:gd name="connsiteY19" fmla="*/ 3508625 h 6858000"/>
                <a:gd name="connsiteX20" fmla="*/ 5672 w 3705281"/>
                <a:gd name="connsiteY20" fmla="*/ 6856530 h 6858000"/>
                <a:gd name="connsiteX21" fmla="*/ 1211 w 3705281"/>
                <a:gd name="connsiteY21" fmla="*/ 6857190 h 6858000"/>
                <a:gd name="connsiteX0" fmla="*/ 117685 w 3822966"/>
                <a:gd name="connsiteY0" fmla="*/ 274 h 7104958"/>
                <a:gd name="connsiteX1" fmla="*/ 118592 w 3822966"/>
                <a:gd name="connsiteY1" fmla="*/ 0 h 7104958"/>
                <a:gd name="connsiteX2" fmla="*/ 117685 w 3822966"/>
                <a:gd name="connsiteY2" fmla="*/ 0 h 7104958"/>
                <a:gd name="connsiteX3" fmla="*/ 117685 w 3822966"/>
                <a:gd name="connsiteY3" fmla="*/ 274 h 7104958"/>
                <a:gd name="connsiteX4" fmla="*/ 123357 w 3822966"/>
                <a:gd name="connsiteY4" fmla="*/ 6856530 h 7104958"/>
                <a:gd name="connsiteX5" fmla="*/ 230516 w 3822966"/>
                <a:gd name="connsiteY5" fmla="*/ 6858000 h 7104958"/>
                <a:gd name="connsiteX6" fmla="*/ 670928 w 3822966"/>
                <a:gd name="connsiteY6" fmla="*/ 6858000 h 7104958"/>
                <a:gd name="connsiteX7" fmla="*/ 1536285 w 3822966"/>
                <a:gd name="connsiteY7" fmla="*/ 6858000 h 7104958"/>
                <a:gd name="connsiteX8" fmla="*/ 2517197 w 3822966"/>
                <a:gd name="connsiteY8" fmla="*/ 6858000 h 7104958"/>
                <a:gd name="connsiteX9" fmla="*/ 3822966 w 3822966"/>
                <a:gd name="connsiteY9" fmla="*/ 6858000 h 7104958"/>
                <a:gd name="connsiteX10" fmla="*/ 3822966 w 3822966"/>
                <a:gd name="connsiteY10" fmla="*/ 0 h 7104958"/>
                <a:gd name="connsiteX11" fmla="*/ 2517197 w 3822966"/>
                <a:gd name="connsiteY11" fmla="*/ 0 h 7104958"/>
                <a:gd name="connsiteX12" fmla="*/ 1536285 w 3822966"/>
                <a:gd name="connsiteY12" fmla="*/ 0 h 7104958"/>
                <a:gd name="connsiteX13" fmla="*/ 1535378 w 3822966"/>
                <a:gd name="connsiteY13" fmla="*/ 0 h 7104958"/>
                <a:gd name="connsiteX14" fmla="*/ 670928 w 3822966"/>
                <a:gd name="connsiteY14" fmla="*/ 0 h 7104958"/>
                <a:gd name="connsiteX15" fmla="*/ 230516 w 3822966"/>
                <a:gd name="connsiteY15" fmla="*/ 0 h 7104958"/>
                <a:gd name="connsiteX16" fmla="*/ 229609 w 3822966"/>
                <a:gd name="connsiteY16" fmla="*/ 0 h 7104958"/>
                <a:gd name="connsiteX17" fmla="*/ 118592 w 3822966"/>
                <a:gd name="connsiteY17" fmla="*/ 0 h 7104958"/>
                <a:gd name="connsiteX18" fmla="*/ 1988183 w 3822966"/>
                <a:gd name="connsiteY18" fmla="*/ 3353675 h 7104958"/>
                <a:gd name="connsiteX19" fmla="*/ 1988183 w 3822966"/>
                <a:gd name="connsiteY19" fmla="*/ 3508625 h 7104958"/>
                <a:gd name="connsiteX20" fmla="*/ 123357 w 3822966"/>
                <a:gd name="connsiteY20" fmla="*/ 6856530 h 7104958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1870498 w 3705281"/>
                <a:gd name="connsiteY4" fmla="*/ 3508625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112831 w 3705281"/>
                <a:gd name="connsiteY15" fmla="*/ 0 h 6858000"/>
                <a:gd name="connsiteX16" fmla="*/ 111924 w 3705281"/>
                <a:gd name="connsiteY16" fmla="*/ 0 h 6858000"/>
                <a:gd name="connsiteX17" fmla="*/ 907 w 3705281"/>
                <a:gd name="connsiteY17" fmla="*/ 0 h 6858000"/>
                <a:gd name="connsiteX18" fmla="*/ 1870498 w 3705281"/>
                <a:gd name="connsiteY18" fmla="*/ 3353675 h 6858000"/>
                <a:gd name="connsiteX19" fmla="*/ 1870498 w 3705281"/>
                <a:gd name="connsiteY19" fmla="*/ 3508625 h 6858000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1870498 w 3705281"/>
                <a:gd name="connsiteY4" fmla="*/ 3508625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112831 w 3705281"/>
                <a:gd name="connsiteY15" fmla="*/ 0 h 6858000"/>
                <a:gd name="connsiteX16" fmla="*/ 111924 w 3705281"/>
                <a:gd name="connsiteY16" fmla="*/ 0 h 6858000"/>
                <a:gd name="connsiteX17" fmla="*/ 907 w 3705281"/>
                <a:gd name="connsiteY17" fmla="*/ 0 h 6858000"/>
                <a:gd name="connsiteX18" fmla="*/ 1870498 w 3705281"/>
                <a:gd name="connsiteY18" fmla="*/ 3508625 h 6858000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1870498 w 3705281"/>
                <a:gd name="connsiteY4" fmla="*/ 3508625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112831 w 3705281"/>
                <a:gd name="connsiteY15" fmla="*/ 0 h 6858000"/>
                <a:gd name="connsiteX16" fmla="*/ 907 w 3705281"/>
                <a:gd name="connsiteY16" fmla="*/ 0 h 6858000"/>
                <a:gd name="connsiteX17" fmla="*/ 1870498 w 3705281"/>
                <a:gd name="connsiteY17" fmla="*/ 3508625 h 6858000"/>
                <a:gd name="connsiteX0" fmla="*/ 0 w 3705281"/>
                <a:gd name="connsiteY0" fmla="*/ 274 h 6858000"/>
                <a:gd name="connsiteX1" fmla="*/ 907 w 3705281"/>
                <a:gd name="connsiteY1" fmla="*/ 0 h 6858000"/>
                <a:gd name="connsiteX2" fmla="*/ 0 w 3705281"/>
                <a:gd name="connsiteY2" fmla="*/ 0 h 6858000"/>
                <a:gd name="connsiteX3" fmla="*/ 0 w 3705281"/>
                <a:gd name="connsiteY3" fmla="*/ 274 h 6858000"/>
                <a:gd name="connsiteX4" fmla="*/ 1870498 w 3705281"/>
                <a:gd name="connsiteY4" fmla="*/ 3508625 h 6858000"/>
                <a:gd name="connsiteX5" fmla="*/ 112831 w 3705281"/>
                <a:gd name="connsiteY5" fmla="*/ 6858000 h 6858000"/>
                <a:gd name="connsiteX6" fmla="*/ 553243 w 3705281"/>
                <a:gd name="connsiteY6" fmla="*/ 6858000 h 6858000"/>
                <a:gd name="connsiteX7" fmla="*/ 1418600 w 3705281"/>
                <a:gd name="connsiteY7" fmla="*/ 6858000 h 6858000"/>
                <a:gd name="connsiteX8" fmla="*/ 2399512 w 3705281"/>
                <a:gd name="connsiteY8" fmla="*/ 6858000 h 6858000"/>
                <a:gd name="connsiteX9" fmla="*/ 3705281 w 3705281"/>
                <a:gd name="connsiteY9" fmla="*/ 6858000 h 6858000"/>
                <a:gd name="connsiteX10" fmla="*/ 3705281 w 3705281"/>
                <a:gd name="connsiteY10" fmla="*/ 0 h 6858000"/>
                <a:gd name="connsiteX11" fmla="*/ 2399512 w 3705281"/>
                <a:gd name="connsiteY11" fmla="*/ 0 h 6858000"/>
                <a:gd name="connsiteX12" fmla="*/ 1418600 w 3705281"/>
                <a:gd name="connsiteY12" fmla="*/ 0 h 6858000"/>
                <a:gd name="connsiteX13" fmla="*/ 1417693 w 3705281"/>
                <a:gd name="connsiteY13" fmla="*/ 0 h 6858000"/>
                <a:gd name="connsiteX14" fmla="*/ 553243 w 3705281"/>
                <a:gd name="connsiteY14" fmla="*/ 0 h 6858000"/>
                <a:gd name="connsiteX15" fmla="*/ 907 w 3705281"/>
                <a:gd name="connsiteY15" fmla="*/ 0 h 6858000"/>
                <a:gd name="connsiteX16" fmla="*/ 1870498 w 3705281"/>
                <a:gd name="connsiteY16" fmla="*/ 350862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705281" h="6858000">
                  <a:moveTo>
                    <a:pt x="0" y="274"/>
                  </a:moveTo>
                  <a:lnTo>
                    <a:pt x="907" y="0"/>
                  </a:lnTo>
                  <a:lnTo>
                    <a:pt x="0" y="0"/>
                  </a:lnTo>
                  <a:lnTo>
                    <a:pt x="0" y="274"/>
                  </a:lnTo>
                  <a:close/>
                  <a:moveTo>
                    <a:pt x="1870498" y="3508625"/>
                  </a:moveTo>
                  <a:lnTo>
                    <a:pt x="112831" y="6858000"/>
                  </a:lnTo>
                  <a:lnTo>
                    <a:pt x="553243" y="6858000"/>
                  </a:lnTo>
                  <a:lnTo>
                    <a:pt x="1418600" y="6858000"/>
                  </a:lnTo>
                  <a:lnTo>
                    <a:pt x="2399512" y="6858000"/>
                  </a:lnTo>
                  <a:lnTo>
                    <a:pt x="3705281" y="6858000"/>
                  </a:lnTo>
                  <a:lnTo>
                    <a:pt x="3705281" y="0"/>
                  </a:lnTo>
                  <a:lnTo>
                    <a:pt x="2399512" y="0"/>
                  </a:lnTo>
                  <a:lnTo>
                    <a:pt x="1418600" y="0"/>
                  </a:lnTo>
                  <a:lnTo>
                    <a:pt x="1417693" y="0"/>
                  </a:lnTo>
                  <a:lnTo>
                    <a:pt x="553243" y="0"/>
                  </a:lnTo>
                  <a:lnTo>
                    <a:pt x="907" y="0"/>
                  </a:lnTo>
                  <a:lnTo>
                    <a:pt x="1870498" y="3508625"/>
                  </a:lnTo>
                  <a:close/>
                </a:path>
              </a:pathLst>
            </a:custGeom>
            <a:solidFill>
              <a:schemeClr val="tx1">
                <a:alpha val="2000"/>
              </a:schemeClr>
            </a:solidFill>
            <a:ln w="317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ru-RU" dirty="0"/>
            </a:p>
          </p:txBody>
        </p:sp>
        <p:cxnSp>
          <p:nvCxnSpPr>
            <p:cNvPr id="4" name="Прямая соединительная линия 3">
              <a:extLst>
                <a:ext uri="{FF2B5EF4-FFF2-40B4-BE49-F238E27FC236}">
                  <a16:creationId xmlns:a16="http://schemas.microsoft.com/office/drawing/2014/main" id="{6D48B7A8-D556-48FB-A8A7-96478D356A1B}"/>
                </a:ext>
              </a:extLst>
            </p:cNvPr>
            <p:cNvCxnSpPr>
              <a:stCxn id="18" idx="5"/>
              <a:endCxn id="18" idx="4"/>
            </p:cNvCxnSpPr>
            <p:nvPr userDrawn="1"/>
          </p:nvCxnSpPr>
          <p:spPr>
            <a:xfrm>
              <a:off x="5551550" y="0"/>
              <a:ext cx="1757667" cy="3349375"/>
            </a:xfrm>
            <a:prstGeom prst="line">
              <a:avLst/>
            </a:prstGeom>
            <a:noFill/>
            <a:ln w="25400" cap="flat">
              <a:solidFill>
                <a:srgbClr val="000000">
                  <a:alpha val="5000"/>
                </a:srgb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  <p:cxnSp>
          <p:nvCxnSpPr>
            <p:cNvPr id="26" name="Прямая соединительная линия 25">
              <a:extLst>
                <a:ext uri="{FF2B5EF4-FFF2-40B4-BE49-F238E27FC236}">
                  <a16:creationId xmlns:a16="http://schemas.microsoft.com/office/drawing/2014/main" id="{9ACBEA6E-B044-4925-BA98-BF77946F0B20}"/>
                </a:ext>
              </a:extLst>
            </p:cNvPr>
            <p:cNvCxnSpPr>
              <a:cxnSpLocks/>
              <a:stCxn id="18" idx="1"/>
              <a:endCxn id="18" idx="4"/>
            </p:cNvCxnSpPr>
            <p:nvPr userDrawn="1"/>
          </p:nvCxnSpPr>
          <p:spPr>
            <a:xfrm flipV="1">
              <a:off x="5439626" y="3349375"/>
              <a:ext cx="1869591" cy="3508625"/>
            </a:xfrm>
            <a:prstGeom prst="line">
              <a:avLst/>
            </a:prstGeom>
            <a:noFill/>
            <a:ln w="25400" cap="flat">
              <a:solidFill>
                <a:srgbClr val="000000">
                  <a:alpha val="5000"/>
                </a:srgb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107" name="Полилиния: фигура 106">
            <a:extLst>
              <a:ext uri="{FF2B5EF4-FFF2-40B4-BE49-F238E27FC236}">
                <a16:creationId xmlns:a16="http://schemas.microsoft.com/office/drawing/2014/main" id="{DDA9A467-8FFA-4850-89C9-E8F2DE735DA5}"/>
              </a:ext>
            </a:extLst>
          </p:cNvPr>
          <p:cNvSpPr>
            <a:spLocks noChangeAspect="1"/>
          </p:cNvSpPr>
          <p:nvPr userDrawn="1"/>
        </p:nvSpPr>
        <p:spPr>
          <a:xfrm rot="10800000" flipH="1">
            <a:off x="6023986" y="0"/>
            <a:ext cx="3120015" cy="6858000"/>
          </a:xfrm>
          <a:custGeom>
            <a:avLst/>
            <a:gdLst>
              <a:gd name="connsiteX0" fmla="*/ 0 w 3120015"/>
              <a:gd name="connsiteY0" fmla="*/ 274 h 6858000"/>
              <a:gd name="connsiteX1" fmla="*/ 907 w 3120015"/>
              <a:gd name="connsiteY1" fmla="*/ 0 h 6858000"/>
              <a:gd name="connsiteX2" fmla="*/ 0 w 3120015"/>
              <a:gd name="connsiteY2" fmla="*/ 0 h 6858000"/>
              <a:gd name="connsiteX3" fmla="*/ 112831 w 3120015"/>
              <a:gd name="connsiteY3" fmla="*/ 6858000 h 6858000"/>
              <a:gd name="connsiteX4" fmla="*/ 553243 w 3120015"/>
              <a:gd name="connsiteY4" fmla="*/ 6858000 h 6858000"/>
              <a:gd name="connsiteX5" fmla="*/ 1418600 w 3120015"/>
              <a:gd name="connsiteY5" fmla="*/ 6858000 h 6858000"/>
              <a:gd name="connsiteX6" fmla="*/ 2399512 w 3120015"/>
              <a:gd name="connsiteY6" fmla="*/ 6858000 h 6858000"/>
              <a:gd name="connsiteX7" fmla="*/ 3120015 w 3120015"/>
              <a:gd name="connsiteY7" fmla="*/ 6858000 h 6858000"/>
              <a:gd name="connsiteX8" fmla="*/ 3120015 w 3120015"/>
              <a:gd name="connsiteY8" fmla="*/ 0 h 6858000"/>
              <a:gd name="connsiteX9" fmla="*/ 2399512 w 3120015"/>
              <a:gd name="connsiteY9" fmla="*/ 0 h 6858000"/>
              <a:gd name="connsiteX10" fmla="*/ 1418600 w 3120015"/>
              <a:gd name="connsiteY10" fmla="*/ 0 h 6858000"/>
              <a:gd name="connsiteX11" fmla="*/ 1417693 w 3120015"/>
              <a:gd name="connsiteY11" fmla="*/ 0 h 6858000"/>
              <a:gd name="connsiteX12" fmla="*/ 553243 w 3120015"/>
              <a:gd name="connsiteY12" fmla="*/ 0 h 6858000"/>
              <a:gd name="connsiteX13" fmla="*/ 907 w 3120015"/>
              <a:gd name="connsiteY13" fmla="*/ 0 h 6858000"/>
              <a:gd name="connsiteX14" fmla="*/ 1870498 w 3120015"/>
              <a:gd name="connsiteY14" fmla="*/ 3508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20015" h="685800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3120015" y="6858000"/>
                </a:lnTo>
                <a:lnTo>
                  <a:pt x="3120015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tx1">
              <a:alpha val="2000"/>
            </a:schemeClr>
          </a:solidFill>
          <a:ln w="317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ru-RU" dirty="0"/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54680E65-AFBA-4B0E-ADB8-C2E163749B94}"/>
              </a:ext>
            </a:extLst>
          </p:cNvPr>
          <p:cNvCxnSpPr/>
          <p:nvPr userDrawn="1"/>
        </p:nvCxnSpPr>
        <p:spPr>
          <a:xfrm>
            <a:off x="6136817" y="0"/>
            <a:ext cx="1757667" cy="3349375"/>
          </a:xfrm>
          <a:prstGeom prst="line">
            <a:avLst/>
          </a:prstGeom>
          <a:noFill/>
          <a:ln w="25400" cap="flat">
            <a:solidFill>
              <a:srgbClr val="000000">
                <a:alpha val="2000"/>
              </a:srgb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7F30F5D9-B373-4678-A8A7-DAAC9B9C3D05}"/>
              </a:ext>
            </a:extLst>
          </p:cNvPr>
          <p:cNvCxnSpPr>
            <a:cxnSpLocks/>
          </p:cNvCxnSpPr>
          <p:nvPr userDrawn="1"/>
        </p:nvCxnSpPr>
        <p:spPr>
          <a:xfrm flipV="1">
            <a:off x="6024893" y="3349375"/>
            <a:ext cx="1869591" cy="3508625"/>
          </a:xfrm>
          <a:prstGeom prst="line">
            <a:avLst/>
          </a:prstGeom>
          <a:noFill/>
          <a:ln w="25400" cap="flat">
            <a:solidFill>
              <a:srgbClr val="000000">
                <a:alpha val="2000"/>
              </a:srgb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5" name="Полилиния: фигура 104">
            <a:extLst>
              <a:ext uri="{FF2B5EF4-FFF2-40B4-BE49-F238E27FC236}">
                <a16:creationId xmlns:a16="http://schemas.microsoft.com/office/drawing/2014/main" id="{F9D1E5FC-2244-4EFD-8586-143314C7D313}"/>
              </a:ext>
            </a:extLst>
          </p:cNvPr>
          <p:cNvSpPr>
            <a:spLocks noChangeAspect="1"/>
          </p:cNvSpPr>
          <p:nvPr userDrawn="1"/>
        </p:nvSpPr>
        <p:spPr>
          <a:xfrm rot="10800000" flipH="1">
            <a:off x="6609252" y="0"/>
            <a:ext cx="2534748" cy="6858000"/>
          </a:xfrm>
          <a:custGeom>
            <a:avLst/>
            <a:gdLst>
              <a:gd name="connsiteX0" fmla="*/ 0 w 2534748"/>
              <a:gd name="connsiteY0" fmla="*/ 274 h 6858000"/>
              <a:gd name="connsiteX1" fmla="*/ 907 w 2534748"/>
              <a:gd name="connsiteY1" fmla="*/ 0 h 6858000"/>
              <a:gd name="connsiteX2" fmla="*/ 0 w 2534748"/>
              <a:gd name="connsiteY2" fmla="*/ 0 h 6858000"/>
              <a:gd name="connsiteX3" fmla="*/ 112831 w 2534748"/>
              <a:gd name="connsiteY3" fmla="*/ 6858000 h 6858000"/>
              <a:gd name="connsiteX4" fmla="*/ 553243 w 2534748"/>
              <a:gd name="connsiteY4" fmla="*/ 6858000 h 6858000"/>
              <a:gd name="connsiteX5" fmla="*/ 1418600 w 2534748"/>
              <a:gd name="connsiteY5" fmla="*/ 6858000 h 6858000"/>
              <a:gd name="connsiteX6" fmla="*/ 2399512 w 2534748"/>
              <a:gd name="connsiteY6" fmla="*/ 6858000 h 6858000"/>
              <a:gd name="connsiteX7" fmla="*/ 2534748 w 2534748"/>
              <a:gd name="connsiteY7" fmla="*/ 6858000 h 6858000"/>
              <a:gd name="connsiteX8" fmla="*/ 2534748 w 2534748"/>
              <a:gd name="connsiteY8" fmla="*/ 0 h 6858000"/>
              <a:gd name="connsiteX9" fmla="*/ 2399512 w 2534748"/>
              <a:gd name="connsiteY9" fmla="*/ 0 h 6858000"/>
              <a:gd name="connsiteX10" fmla="*/ 1418600 w 2534748"/>
              <a:gd name="connsiteY10" fmla="*/ 0 h 6858000"/>
              <a:gd name="connsiteX11" fmla="*/ 1417693 w 2534748"/>
              <a:gd name="connsiteY11" fmla="*/ 0 h 6858000"/>
              <a:gd name="connsiteX12" fmla="*/ 553243 w 2534748"/>
              <a:gd name="connsiteY12" fmla="*/ 0 h 6858000"/>
              <a:gd name="connsiteX13" fmla="*/ 907 w 2534748"/>
              <a:gd name="connsiteY13" fmla="*/ 0 h 6858000"/>
              <a:gd name="connsiteX14" fmla="*/ 1870498 w 2534748"/>
              <a:gd name="connsiteY14" fmla="*/ 3508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34748" h="685800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tx1">
              <a:alpha val="2000"/>
            </a:schemeClr>
          </a:solidFill>
          <a:ln w="317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ru-RU" dirty="0"/>
          </a:p>
        </p:txBody>
      </p: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44E3F7E6-AFCA-4C9B-91FD-0B8E813DB76F}"/>
              </a:ext>
            </a:extLst>
          </p:cNvPr>
          <p:cNvCxnSpPr/>
          <p:nvPr userDrawn="1"/>
        </p:nvCxnSpPr>
        <p:spPr>
          <a:xfrm>
            <a:off x="6722084" y="0"/>
            <a:ext cx="1757667" cy="3349375"/>
          </a:xfrm>
          <a:prstGeom prst="line">
            <a:avLst/>
          </a:prstGeom>
          <a:noFill/>
          <a:ln w="25400" cap="flat">
            <a:solidFill>
              <a:srgbClr val="000000">
                <a:alpha val="1000"/>
              </a:srgb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F0D5EE0C-8582-4066-A06F-FEFF1D87E6F0}"/>
              </a:ext>
            </a:extLst>
          </p:cNvPr>
          <p:cNvCxnSpPr>
            <a:cxnSpLocks/>
          </p:cNvCxnSpPr>
          <p:nvPr userDrawn="1"/>
        </p:nvCxnSpPr>
        <p:spPr>
          <a:xfrm flipV="1">
            <a:off x="6610160" y="3349375"/>
            <a:ext cx="1869591" cy="3508625"/>
          </a:xfrm>
          <a:prstGeom prst="line">
            <a:avLst/>
          </a:prstGeom>
          <a:noFill/>
          <a:ln w="25400" cap="flat">
            <a:solidFill>
              <a:srgbClr val="000000">
                <a:alpha val="1000"/>
              </a:srgb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579695859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артинки 2х1 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4F27FE0D-6C29-4405-819A-B3D19A4F0EC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39999" y="1089031"/>
            <a:ext cx="3874516" cy="5435594"/>
          </a:xfrm>
          <a:prstGeom prst="roundRect">
            <a:avLst>
              <a:gd name="adj" fmla="val 762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Рисунок 3">
            <a:extLst>
              <a:ext uri="{FF2B5EF4-FFF2-40B4-BE49-F238E27FC236}">
                <a16:creationId xmlns:a16="http://schemas.microsoft.com/office/drawing/2014/main" id="{729CC9A3-E9B5-4184-9695-DBB6FCF5810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731602" y="1089031"/>
            <a:ext cx="3874516" cy="5435594"/>
          </a:xfrm>
          <a:prstGeom prst="roundRect">
            <a:avLst>
              <a:gd name="adj" fmla="val 762"/>
            </a:avLst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innerShdw blurRad="190500">
              <a:prstClr val="black">
                <a:alpha val="2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картинки</a:t>
            </a:r>
          </a:p>
        </p:txBody>
      </p:sp>
    </p:spTree>
    <p:extLst>
      <p:ext uri="{BB962C8B-B14F-4D97-AF65-F5344CB8AC3E}">
        <p14:creationId xmlns:p14="http://schemas.microsoft.com/office/powerpoint/2010/main" val="3712919265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  <p15:guide id="4" orient="horz" pos="686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Контакты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>
            <a:extLst>
              <a:ext uri="{FF2B5EF4-FFF2-40B4-BE49-F238E27FC236}">
                <a16:creationId xmlns:a16="http://schemas.microsoft.com/office/drawing/2014/main" id="{35A60773-DC93-48BE-8414-D8220509C967}"/>
              </a:ext>
            </a:extLst>
          </p:cNvPr>
          <p:cNvSpPr/>
          <p:nvPr userDrawn="1"/>
        </p:nvSpPr>
        <p:spPr>
          <a:xfrm>
            <a:off x="3272118" y="1382963"/>
            <a:ext cx="2599764" cy="2599534"/>
          </a:xfrm>
          <a:prstGeom prst="ellipse">
            <a:avLst/>
          </a:prstGeom>
          <a:solidFill>
            <a:schemeClr val="bg2">
              <a:alpha val="1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A4013A34-279D-4762-BF2A-95524F8E7E61}"/>
              </a:ext>
            </a:extLst>
          </p:cNvPr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3343835" y="1454674"/>
            <a:ext cx="2456330" cy="2456112"/>
          </a:xfrm>
          <a:prstGeom prst="ellipse">
            <a:avLst/>
          </a:prstGeom>
          <a:solidFill>
            <a:srgbClr val="E8EDF2"/>
          </a:solidFill>
          <a:ln>
            <a:solidFill>
              <a:schemeClr val="bg2">
                <a:alpha val="20000"/>
              </a:schemeClr>
            </a:solidFill>
          </a:ln>
          <a:effectLst>
            <a:outerShdw blurRad="190500" algn="ctr" rotWithShape="0">
              <a:prstClr val="black">
                <a:alpha val="10000"/>
              </a:prstClr>
            </a:outerShdw>
          </a:effectLst>
        </p:spPr>
        <p:txBody>
          <a:bodyPr anchor="ctr">
            <a:noAutofit/>
          </a:bodyPr>
          <a:lstStyle>
            <a:lvl1pPr marL="0" indent="0" algn="ct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r>
              <a:rPr lang="ru-RU" dirty="0"/>
              <a:t>Место для вставки фотографии</a:t>
            </a:r>
          </a:p>
        </p:txBody>
      </p:sp>
      <p:sp>
        <p:nvSpPr>
          <p:cNvPr id="11" name="Полилиния: фигура 10">
            <a:extLst>
              <a:ext uri="{FF2B5EF4-FFF2-40B4-BE49-F238E27FC236}">
                <a16:creationId xmlns:a16="http://schemas.microsoft.com/office/drawing/2014/main" id="{06F4088B-FC8B-45A6-92C1-DFF00E6A8E41}"/>
              </a:ext>
            </a:extLst>
          </p:cNvPr>
          <p:cNvSpPr>
            <a:spLocks noChangeAspect="1"/>
          </p:cNvSpPr>
          <p:nvPr userDrawn="1"/>
        </p:nvSpPr>
        <p:spPr>
          <a:xfrm rot="10800000" flipH="1">
            <a:off x="6609252" y="0"/>
            <a:ext cx="2534748" cy="6858000"/>
          </a:xfrm>
          <a:custGeom>
            <a:avLst/>
            <a:gdLst>
              <a:gd name="connsiteX0" fmla="*/ 0 w 2534748"/>
              <a:gd name="connsiteY0" fmla="*/ 274 h 6858000"/>
              <a:gd name="connsiteX1" fmla="*/ 907 w 2534748"/>
              <a:gd name="connsiteY1" fmla="*/ 0 h 6858000"/>
              <a:gd name="connsiteX2" fmla="*/ 0 w 2534748"/>
              <a:gd name="connsiteY2" fmla="*/ 0 h 6858000"/>
              <a:gd name="connsiteX3" fmla="*/ 112831 w 2534748"/>
              <a:gd name="connsiteY3" fmla="*/ 6858000 h 6858000"/>
              <a:gd name="connsiteX4" fmla="*/ 553243 w 2534748"/>
              <a:gd name="connsiteY4" fmla="*/ 6858000 h 6858000"/>
              <a:gd name="connsiteX5" fmla="*/ 1418600 w 2534748"/>
              <a:gd name="connsiteY5" fmla="*/ 6858000 h 6858000"/>
              <a:gd name="connsiteX6" fmla="*/ 2399512 w 2534748"/>
              <a:gd name="connsiteY6" fmla="*/ 6858000 h 6858000"/>
              <a:gd name="connsiteX7" fmla="*/ 2534748 w 2534748"/>
              <a:gd name="connsiteY7" fmla="*/ 6858000 h 6858000"/>
              <a:gd name="connsiteX8" fmla="*/ 2534748 w 2534748"/>
              <a:gd name="connsiteY8" fmla="*/ 0 h 6858000"/>
              <a:gd name="connsiteX9" fmla="*/ 2399512 w 2534748"/>
              <a:gd name="connsiteY9" fmla="*/ 0 h 6858000"/>
              <a:gd name="connsiteX10" fmla="*/ 1418600 w 2534748"/>
              <a:gd name="connsiteY10" fmla="*/ 0 h 6858000"/>
              <a:gd name="connsiteX11" fmla="*/ 1417693 w 2534748"/>
              <a:gd name="connsiteY11" fmla="*/ 0 h 6858000"/>
              <a:gd name="connsiteX12" fmla="*/ 553243 w 2534748"/>
              <a:gd name="connsiteY12" fmla="*/ 0 h 6858000"/>
              <a:gd name="connsiteX13" fmla="*/ 907 w 2534748"/>
              <a:gd name="connsiteY13" fmla="*/ 0 h 6858000"/>
              <a:gd name="connsiteX14" fmla="*/ 1870498 w 2534748"/>
              <a:gd name="connsiteY14" fmla="*/ 3508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34748" h="685800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tx1">
              <a:alpha val="2000"/>
            </a:schemeClr>
          </a:solidFill>
          <a:ln w="317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ru-RU" dirty="0"/>
          </a:p>
        </p:txBody>
      </p:sp>
      <p:sp>
        <p:nvSpPr>
          <p:cNvPr id="12" name="Полилиния: фигура 11">
            <a:extLst>
              <a:ext uri="{FF2B5EF4-FFF2-40B4-BE49-F238E27FC236}">
                <a16:creationId xmlns:a16="http://schemas.microsoft.com/office/drawing/2014/main" id="{6FFAE458-BF17-4B42-800B-20EBB1F5247F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1" y="0"/>
            <a:ext cx="2534748" cy="6858000"/>
          </a:xfrm>
          <a:custGeom>
            <a:avLst/>
            <a:gdLst>
              <a:gd name="connsiteX0" fmla="*/ 0 w 2534748"/>
              <a:gd name="connsiteY0" fmla="*/ 274 h 6858000"/>
              <a:gd name="connsiteX1" fmla="*/ 907 w 2534748"/>
              <a:gd name="connsiteY1" fmla="*/ 0 h 6858000"/>
              <a:gd name="connsiteX2" fmla="*/ 0 w 2534748"/>
              <a:gd name="connsiteY2" fmla="*/ 0 h 6858000"/>
              <a:gd name="connsiteX3" fmla="*/ 112831 w 2534748"/>
              <a:gd name="connsiteY3" fmla="*/ 6858000 h 6858000"/>
              <a:gd name="connsiteX4" fmla="*/ 553243 w 2534748"/>
              <a:gd name="connsiteY4" fmla="*/ 6858000 h 6858000"/>
              <a:gd name="connsiteX5" fmla="*/ 1418600 w 2534748"/>
              <a:gd name="connsiteY5" fmla="*/ 6858000 h 6858000"/>
              <a:gd name="connsiteX6" fmla="*/ 2399512 w 2534748"/>
              <a:gd name="connsiteY6" fmla="*/ 6858000 h 6858000"/>
              <a:gd name="connsiteX7" fmla="*/ 2534748 w 2534748"/>
              <a:gd name="connsiteY7" fmla="*/ 6858000 h 6858000"/>
              <a:gd name="connsiteX8" fmla="*/ 2534748 w 2534748"/>
              <a:gd name="connsiteY8" fmla="*/ 0 h 6858000"/>
              <a:gd name="connsiteX9" fmla="*/ 2399512 w 2534748"/>
              <a:gd name="connsiteY9" fmla="*/ 0 h 6858000"/>
              <a:gd name="connsiteX10" fmla="*/ 1418600 w 2534748"/>
              <a:gd name="connsiteY10" fmla="*/ 0 h 6858000"/>
              <a:gd name="connsiteX11" fmla="*/ 1417693 w 2534748"/>
              <a:gd name="connsiteY11" fmla="*/ 0 h 6858000"/>
              <a:gd name="connsiteX12" fmla="*/ 553243 w 2534748"/>
              <a:gd name="connsiteY12" fmla="*/ 0 h 6858000"/>
              <a:gd name="connsiteX13" fmla="*/ 907 w 2534748"/>
              <a:gd name="connsiteY13" fmla="*/ 0 h 6858000"/>
              <a:gd name="connsiteX14" fmla="*/ 1870498 w 2534748"/>
              <a:gd name="connsiteY14" fmla="*/ 35086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34748" h="6858000">
                <a:moveTo>
                  <a:pt x="0" y="274"/>
                </a:moveTo>
                <a:lnTo>
                  <a:pt x="907" y="0"/>
                </a:lnTo>
                <a:lnTo>
                  <a:pt x="0" y="0"/>
                </a:lnTo>
                <a:close/>
                <a:moveTo>
                  <a:pt x="112831" y="6858000"/>
                </a:moveTo>
                <a:lnTo>
                  <a:pt x="553243" y="6858000"/>
                </a:lnTo>
                <a:lnTo>
                  <a:pt x="1418600" y="6858000"/>
                </a:lnTo>
                <a:lnTo>
                  <a:pt x="2399512" y="6858000"/>
                </a:lnTo>
                <a:lnTo>
                  <a:pt x="2534748" y="6858000"/>
                </a:lnTo>
                <a:lnTo>
                  <a:pt x="2534748" y="0"/>
                </a:lnTo>
                <a:lnTo>
                  <a:pt x="2399512" y="0"/>
                </a:lnTo>
                <a:lnTo>
                  <a:pt x="1418600" y="0"/>
                </a:lnTo>
                <a:lnTo>
                  <a:pt x="1417693" y="0"/>
                </a:lnTo>
                <a:lnTo>
                  <a:pt x="553243" y="0"/>
                </a:lnTo>
                <a:lnTo>
                  <a:pt x="907" y="0"/>
                </a:lnTo>
                <a:lnTo>
                  <a:pt x="1870498" y="3508625"/>
                </a:lnTo>
                <a:close/>
              </a:path>
            </a:pathLst>
          </a:custGeom>
          <a:solidFill>
            <a:schemeClr val="tx1">
              <a:alpha val="2000"/>
            </a:schemeClr>
          </a:solidFill>
          <a:ln w="3175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ru-RU" dirty="0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04A123F9-BFFB-4A09-B013-BE1F482E1B8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50" y="4145773"/>
            <a:ext cx="8064500" cy="769441"/>
          </a:xfrm>
        </p:spPr>
        <p:txBody>
          <a:bodyPr/>
          <a:lstStyle>
            <a:lvl1pPr marL="0" algn="ctr" defTabSz="584200" rtl="0" eaLnBrk="1" latinLnBrk="0" hangingPunct="0">
              <a:defRPr lang="ru-RU" sz="4000" kern="120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cs typeface="+mn-cs"/>
              </a:defRPr>
            </a:lvl1pPr>
          </a:lstStyle>
          <a:p>
            <a:pPr marL="0" lvl="0" algn="ctr" defTabSz="584200" rtl="0" eaLnBrk="1" latinLnBrk="0" hangingPunct="0">
              <a:defRPr/>
            </a:pPr>
            <a:r>
              <a:rPr lang="ru-RU" dirty="0"/>
              <a:t>Имя Фамилия</a:t>
            </a:r>
          </a:p>
        </p:txBody>
      </p:sp>
      <p:sp>
        <p:nvSpPr>
          <p:cNvPr id="19" name="Текст 17">
            <a:extLst>
              <a:ext uri="{FF2B5EF4-FFF2-40B4-BE49-F238E27FC236}">
                <a16:creationId xmlns:a16="http://schemas.microsoft.com/office/drawing/2014/main" id="{B5B3C1F2-95AD-40D2-9008-DEE209BFB6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750" y="4948230"/>
            <a:ext cx="8064500" cy="76944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400"/>
              </a:spcAft>
              <a:buNone/>
              <a:defRPr sz="1800"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pPr lvl="0"/>
            <a:r>
              <a:rPr lang="ru-RU" dirty="0"/>
              <a:t>Описание </a:t>
            </a:r>
            <a:br>
              <a:rPr lang="ru-RU" dirty="0"/>
            </a:br>
            <a:r>
              <a:rPr lang="ru-RU" dirty="0"/>
              <a:t>и контактные данные</a:t>
            </a:r>
          </a:p>
        </p:txBody>
      </p:sp>
    </p:spTree>
    <p:extLst>
      <p:ext uri="{BB962C8B-B14F-4D97-AF65-F5344CB8AC3E}">
        <p14:creationId xmlns:p14="http://schemas.microsoft.com/office/powerpoint/2010/main" val="290809234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376112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Логотип">
    <p:bg>
      <p:bgPr>
        <a:gradFill flip="none" rotWithShape="1">
          <a:gsLst>
            <a:gs pos="24000">
              <a:srgbClr val="D8E4E7"/>
            </a:gs>
            <a:gs pos="100000">
              <a:schemeClr val="bg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7D8A11-0E09-41D0-90A0-435A771DAD1C}"/>
              </a:ext>
            </a:extLst>
          </p:cNvPr>
          <p:cNvSpPr txBox="1"/>
          <p:nvPr userDrawn="1"/>
        </p:nvSpPr>
        <p:spPr>
          <a:xfrm>
            <a:off x="2924175" y="3967621"/>
            <a:ext cx="3295650" cy="34881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584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spc="300" normalizeH="0" baseline="0" dirty="0">
                <a:ln>
                  <a:noFill/>
                </a:ln>
                <a:solidFill>
                  <a:schemeClr val="tx2"/>
                </a:solidFill>
                <a:effectLst/>
                <a:uFillTx/>
                <a:ea typeface="Helvetica Neue"/>
                <a:cs typeface="Helvetica Neue"/>
                <a:sym typeface="Helvetica Neue"/>
              </a:rPr>
              <a:t>ОНЛАЙН-ОБРАЗОВАНИЕ</a:t>
            </a:r>
          </a:p>
        </p:txBody>
      </p:sp>
      <p:sp>
        <p:nvSpPr>
          <p:cNvPr id="3" name="Полилиния: фигура 2">
            <a:extLst>
              <a:ext uri="{FF2B5EF4-FFF2-40B4-BE49-F238E27FC236}">
                <a16:creationId xmlns:a16="http://schemas.microsoft.com/office/drawing/2014/main" id="{A7F20406-DF22-42C1-AB59-2346F81606E4}"/>
              </a:ext>
            </a:extLst>
          </p:cNvPr>
          <p:cNvSpPr/>
          <p:nvPr userDrawn="1"/>
        </p:nvSpPr>
        <p:spPr>
          <a:xfrm>
            <a:off x="2042652" y="2478289"/>
            <a:ext cx="1011739" cy="1017229"/>
          </a:xfrm>
          <a:custGeom>
            <a:avLst/>
            <a:gdLst>
              <a:gd name="connsiteX0" fmla="*/ 505869 w 1011739"/>
              <a:gd name="connsiteY0" fmla="*/ 83766 h 1017229"/>
              <a:gd name="connsiteX1" fmla="*/ 336403 w 1011739"/>
              <a:gd name="connsiteY1" fmla="*/ 119176 h 1017229"/>
              <a:gd name="connsiteX2" fmla="*/ 131526 w 1011739"/>
              <a:gd name="connsiteY2" fmla="*/ 346818 h 1017229"/>
              <a:gd name="connsiteX3" fmla="*/ 209936 w 1011739"/>
              <a:gd name="connsiteY3" fmla="*/ 802100 h 1017229"/>
              <a:gd name="connsiteX4" fmla="*/ 505869 w 1011739"/>
              <a:gd name="connsiteY4" fmla="*/ 928568 h 1017229"/>
              <a:gd name="connsiteX5" fmla="*/ 799274 w 1011739"/>
              <a:gd name="connsiteY5" fmla="*/ 802100 h 1017229"/>
              <a:gd name="connsiteX6" fmla="*/ 877684 w 1011739"/>
              <a:gd name="connsiteY6" fmla="*/ 668045 h 1017229"/>
              <a:gd name="connsiteX7" fmla="*/ 905506 w 1011739"/>
              <a:gd name="connsiteY7" fmla="*/ 506167 h 1017229"/>
              <a:gd name="connsiteX8" fmla="*/ 880213 w 1011739"/>
              <a:gd name="connsiteY8" fmla="*/ 344288 h 1017229"/>
              <a:gd name="connsiteX9" fmla="*/ 505869 w 1011739"/>
              <a:gd name="connsiteY9" fmla="*/ 83766 h 1017229"/>
              <a:gd name="connsiteX10" fmla="*/ 505869 w 1011739"/>
              <a:gd name="connsiteY10" fmla="*/ 297 h 1017229"/>
              <a:gd name="connsiteX11" fmla="*/ 865037 w 1011739"/>
              <a:gd name="connsiteY11" fmla="*/ 141941 h 1017229"/>
              <a:gd name="connsiteX12" fmla="*/ 1009210 w 1011739"/>
              <a:gd name="connsiteY12" fmla="*/ 506167 h 1017229"/>
              <a:gd name="connsiteX13" fmla="*/ 1011739 w 1011739"/>
              <a:gd name="connsiteY13" fmla="*/ 506167 h 1017229"/>
              <a:gd name="connsiteX14" fmla="*/ 971270 w 1011739"/>
              <a:gd name="connsiteY14" fmla="*/ 708514 h 1017229"/>
              <a:gd name="connsiteX15" fmla="*/ 505869 w 1011739"/>
              <a:gd name="connsiteY15" fmla="*/ 1017095 h 1017229"/>
              <a:gd name="connsiteX16" fmla="*/ 303521 w 1011739"/>
              <a:gd name="connsiteY16" fmla="*/ 979155 h 1017229"/>
              <a:gd name="connsiteX17" fmla="*/ 37940 w 1011739"/>
              <a:gd name="connsiteY17" fmla="*/ 711044 h 1017229"/>
              <a:gd name="connsiteX18" fmla="*/ 0 w 1011739"/>
              <a:gd name="connsiteY18" fmla="*/ 506167 h 1017229"/>
              <a:gd name="connsiteX19" fmla="*/ 37940 w 1011739"/>
              <a:gd name="connsiteY19" fmla="*/ 301289 h 1017229"/>
              <a:gd name="connsiteX20" fmla="*/ 505869 w 1011739"/>
              <a:gd name="connsiteY20" fmla="*/ 297 h 1017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11739" h="1017229">
                <a:moveTo>
                  <a:pt x="505869" y="83766"/>
                </a:moveTo>
                <a:cubicBezTo>
                  <a:pt x="442636" y="83766"/>
                  <a:pt x="386990" y="96412"/>
                  <a:pt x="336403" y="119176"/>
                </a:cubicBezTo>
                <a:cubicBezTo>
                  <a:pt x="239158" y="162899"/>
                  <a:pt x="164798" y="245520"/>
                  <a:pt x="131526" y="346818"/>
                </a:cubicBezTo>
                <a:cubicBezTo>
                  <a:pt x="77729" y="501973"/>
                  <a:pt x="107335" y="673880"/>
                  <a:pt x="209936" y="802100"/>
                </a:cubicBezTo>
                <a:cubicBezTo>
                  <a:pt x="285543" y="885220"/>
                  <a:pt x="393544" y="931373"/>
                  <a:pt x="505869" y="928568"/>
                </a:cubicBezTo>
                <a:cubicBezTo>
                  <a:pt x="617065" y="929349"/>
                  <a:pt x="723492" y="883477"/>
                  <a:pt x="799274" y="802100"/>
                </a:cubicBezTo>
                <a:cubicBezTo>
                  <a:pt x="832155" y="764160"/>
                  <a:pt x="859978" y="718632"/>
                  <a:pt x="877684" y="668045"/>
                </a:cubicBezTo>
                <a:cubicBezTo>
                  <a:pt x="895389" y="617458"/>
                  <a:pt x="905506" y="564342"/>
                  <a:pt x="905506" y="506167"/>
                </a:cubicBezTo>
                <a:cubicBezTo>
                  <a:pt x="905506" y="450521"/>
                  <a:pt x="895389" y="397405"/>
                  <a:pt x="880213" y="344288"/>
                </a:cubicBezTo>
                <a:cubicBezTo>
                  <a:pt x="827377" y="183771"/>
                  <a:pt x="674746" y="77547"/>
                  <a:pt x="505869" y="83766"/>
                </a:cubicBezTo>
                <a:close/>
                <a:moveTo>
                  <a:pt x="505869" y="297"/>
                </a:moveTo>
                <a:cubicBezTo>
                  <a:pt x="639411" y="-747"/>
                  <a:pt x="768155" y="50026"/>
                  <a:pt x="865037" y="141941"/>
                </a:cubicBezTo>
                <a:cubicBezTo>
                  <a:pt x="958188" y="240264"/>
                  <a:pt x="1009827" y="370725"/>
                  <a:pt x="1009210" y="506167"/>
                </a:cubicBezTo>
                <a:lnTo>
                  <a:pt x="1011739" y="506167"/>
                </a:lnTo>
                <a:cubicBezTo>
                  <a:pt x="1011739" y="582047"/>
                  <a:pt x="996563" y="647810"/>
                  <a:pt x="971270" y="708514"/>
                </a:cubicBezTo>
                <a:cubicBezTo>
                  <a:pt x="896090" y="898706"/>
                  <a:pt x="710327" y="1021878"/>
                  <a:pt x="505869" y="1017095"/>
                </a:cubicBezTo>
                <a:cubicBezTo>
                  <a:pt x="432518" y="1017095"/>
                  <a:pt x="366755" y="1004448"/>
                  <a:pt x="303521" y="979155"/>
                </a:cubicBezTo>
                <a:cubicBezTo>
                  <a:pt x="181458" y="930763"/>
                  <a:pt x="85173" y="833560"/>
                  <a:pt x="37940" y="711044"/>
                </a:cubicBezTo>
                <a:cubicBezTo>
                  <a:pt x="12646" y="647810"/>
                  <a:pt x="0" y="579518"/>
                  <a:pt x="0" y="506167"/>
                </a:cubicBezTo>
                <a:cubicBezTo>
                  <a:pt x="0" y="430286"/>
                  <a:pt x="12646" y="361994"/>
                  <a:pt x="37940" y="301289"/>
                </a:cubicBezTo>
                <a:cubicBezTo>
                  <a:pt x="115884" y="113193"/>
                  <a:pt x="302386" y="-6773"/>
                  <a:pt x="505869" y="297"/>
                </a:cubicBezTo>
                <a:close/>
              </a:path>
            </a:pathLst>
          </a:custGeom>
          <a:solidFill>
            <a:schemeClr val="tx2"/>
          </a:solidFill>
          <a:ln w="25289" cap="flat">
            <a:noFill/>
            <a:prstDash val="solid"/>
            <a:miter/>
          </a:ln>
        </p:spPr>
        <p:txBody>
          <a:bodyPr rtlCol="0" anchor="ctr"/>
          <a:lstStyle/>
          <a:p>
            <a:endParaRPr lang="ru-RU"/>
          </a:p>
        </p:txBody>
      </p:sp>
      <p:sp>
        <p:nvSpPr>
          <p:cNvPr id="4" name="Полилиния: фигура 3">
            <a:extLst>
              <a:ext uri="{FF2B5EF4-FFF2-40B4-BE49-F238E27FC236}">
                <a16:creationId xmlns:a16="http://schemas.microsoft.com/office/drawing/2014/main" id="{2393B596-284C-4653-AC6A-2D6F3E01B32C}"/>
              </a:ext>
            </a:extLst>
          </p:cNvPr>
          <p:cNvSpPr/>
          <p:nvPr userDrawn="1"/>
        </p:nvSpPr>
        <p:spPr>
          <a:xfrm>
            <a:off x="3361192" y="2301753"/>
            <a:ext cx="1188794" cy="1289967"/>
          </a:xfrm>
          <a:custGeom>
            <a:avLst/>
            <a:gdLst>
              <a:gd name="connsiteX0" fmla="*/ 535472 w 1188793"/>
              <a:gd name="connsiteY0" fmla="*/ 303300 h 1289967"/>
              <a:gd name="connsiteX1" fmla="*/ 545590 w 1188793"/>
              <a:gd name="connsiteY1" fmla="*/ 303300 h 1289967"/>
              <a:gd name="connsiteX2" fmla="*/ 550648 w 1188793"/>
              <a:gd name="connsiteY2" fmla="*/ 310888 h 1289967"/>
              <a:gd name="connsiteX3" fmla="*/ 550648 w 1188793"/>
              <a:gd name="connsiteY3" fmla="*/ 788935 h 1289967"/>
              <a:gd name="connsiteX4" fmla="*/ 651822 w 1188793"/>
              <a:gd name="connsiteY4" fmla="*/ 576470 h 1289967"/>
              <a:gd name="connsiteX5" fmla="*/ 651822 w 1188793"/>
              <a:gd name="connsiteY5" fmla="*/ 310888 h 1289967"/>
              <a:gd name="connsiteX6" fmla="*/ 661940 w 1188793"/>
              <a:gd name="connsiteY6" fmla="*/ 303300 h 1289967"/>
              <a:gd name="connsiteX7" fmla="*/ 664469 w 1188793"/>
              <a:gd name="connsiteY7" fmla="*/ 303300 h 1289967"/>
              <a:gd name="connsiteX8" fmla="*/ 1150104 w 1188793"/>
              <a:gd name="connsiteY8" fmla="*/ 50366 h 1289967"/>
              <a:gd name="connsiteX9" fmla="*/ 1145045 w 1188793"/>
              <a:gd name="connsiteY9" fmla="*/ 50366 h 1289967"/>
              <a:gd name="connsiteX10" fmla="*/ 601235 w 1188793"/>
              <a:gd name="connsiteY10" fmla="*/ 186950 h 1289967"/>
              <a:gd name="connsiteX11" fmla="*/ 57425 w 1188793"/>
              <a:gd name="connsiteY11" fmla="*/ 50366 h 1289967"/>
              <a:gd name="connsiteX12" fmla="*/ 52367 w 1188793"/>
              <a:gd name="connsiteY12" fmla="*/ 50366 h 1289967"/>
              <a:gd name="connsiteX13" fmla="*/ 532943 w 1188793"/>
              <a:gd name="connsiteY13" fmla="*/ 303300 h 1289967"/>
              <a:gd name="connsiteX14" fmla="*/ 874405 w 1188793"/>
              <a:gd name="connsiteY14" fmla="*/ 1239159 h 1289967"/>
              <a:gd name="connsiteX15" fmla="*/ 849111 w 1188793"/>
              <a:gd name="connsiteY15" fmla="*/ 1170867 h 1289967"/>
              <a:gd name="connsiteX16" fmla="*/ 874405 w 1188793"/>
              <a:gd name="connsiteY16" fmla="*/ 1140515 h 1289967"/>
              <a:gd name="connsiteX17" fmla="*/ 899698 w 1188793"/>
              <a:gd name="connsiteY17" fmla="*/ 1170867 h 1289967"/>
              <a:gd name="connsiteX18" fmla="*/ 874405 w 1188793"/>
              <a:gd name="connsiteY18" fmla="*/ 1241689 h 1289967"/>
              <a:gd name="connsiteX19" fmla="*/ 806113 w 1188793"/>
              <a:gd name="connsiteY19" fmla="*/ 1239159 h 1289967"/>
              <a:gd name="connsiteX20" fmla="*/ 780819 w 1188793"/>
              <a:gd name="connsiteY20" fmla="*/ 1170867 h 1289967"/>
              <a:gd name="connsiteX21" fmla="*/ 806113 w 1188793"/>
              <a:gd name="connsiteY21" fmla="*/ 1140515 h 1289967"/>
              <a:gd name="connsiteX22" fmla="*/ 831406 w 1188793"/>
              <a:gd name="connsiteY22" fmla="*/ 1170867 h 1289967"/>
              <a:gd name="connsiteX23" fmla="*/ 806113 w 1188793"/>
              <a:gd name="connsiteY23" fmla="*/ 1241689 h 1289967"/>
              <a:gd name="connsiteX24" fmla="*/ 740350 w 1188793"/>
              <a:gd name="connsiteY24" fmla="*/ 1239159 h 1289967"/>
              <a:gd name="connsiteX25" fmla="*/ 715056 w 1188793"/>
              <a:gd name="connsiteY25" fmla="*/ 1170867 h 1289967"/>
              <a:gd name="connsiteX26" fmla="*/ 740350 w 1188793"/>
              <a:gd name="connsiteY26" fmla="*/ 1140515 h 1289967"/>
              <a:gd name="connsiteX27" fmla="*/ 765643 w 1188793"/>
              <a:gd name="connsiteY27" fmla="*/ 1170867 h 1289967"/>
              <a:gd name="connsiteX28" fmla="*/ 740350 w 1188793"/>
              <a:gd name="connsiteY28" fmla="*/ 1241689 h 1289967"/>
              <a:gd name="connsiteX29" fmla="*/ 459592 w 1188793"/>
              <a:gd name="connsiteY29" fmla="*/ 1239159 h 1289967"/>
              <a:gd name="connsiteX30" fmla="*/ 434298 w 1188793"/>
              <a:gd name="connsiteY30" fmla="*/ 1170867 h 1289967"/>
              <a:gd name="connsiteX31" fmla="*/ 459592 w 1188793"/>
              <a:gd name="connsiteY31" fmla="*/ 1140515 h 1289967"/>
              <a:gd name="connsiteX32" fmla="*/ 484885 w 1188793"/>
              <a:gd name="connsiteY32" fmla="*/ 1170867 h 1289967"/>
              <a:gd name="connsiteX33" fmla="*/ 459592 w 1188793"/>
              <a:gd name="connsiteY33" fmla="*/ 1241689 h 1289967"/>
              <a:gd name="connsiteX34" fmla="*/ 393829 w 1188793"/>
              <a:gd name="connsiteY34" fmla="*/ 1239159 h 1289967"/>
              <a:gd name="connsiteX35" fmla="*/ 368535 w 1188793"/>
              <a:gd name="connsiteY35" fmla="*/ 1170867 h 1289967"/>
              <a:gd name="connsiteX36" fmla="*/ 393829 w 1188793"/>
              <a:gd name="connsiteY36" fmla="*/ 1140515 h 1289967"/>
              <a:gd name="connsiteX37" fmla="*/ 419122 w 1188793"/>
              <a:gd name="connsiteY37" fmla="*/ 1170867 h 1289967"/>
              <a:gd name="connsiteX38" fmla="*/ 393829 w 1188793"/>
              <a:gd name="connsiteY38" fmla="*/ 1241689 h 1289967"/>
              <a:gd name="connsiteX39" fmla="*/ 328066 w 1188793"/>
              <a:gd name="connsiteY39" fmla="*/ 1239159 h 1289967"/>
              <a:gd name="connsiteX40" fmla="*/ 302772 w 1188793"/>
              <a:gd name="connsiteY40" fmla="*/ 1170867 h 1289967"/>
              <a:gd name="connsiteX41" fmla="*/ 328066 w 1188793"/>
              <a:gd name="connsiteY41" fmla="*/ 1140515 h 1289967"/>
              <a:gd name="connsiteX42" fmla="*/ 353359 w 1188793"/>
              <a:gd name="connsiteY42" fmla="*/ 1170867 h 1289967"/>
              <a:gd name="connsiteX43" fmla="*/ 328066 w 1188793"/>
              <a:gd name="connsiteY43" fmla="*/ 1241689 h 1289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8793" h="1289967">
                <a:moveTo>
                  <a:pt x="535472" y="303300"/>
                </a:moveTo>
                <a:lnTo>
                  <a:pt x="545590" y="303300"/>
                </a:lnTo>
                <a:lnTo>
                  <a:pt x="550648" y="310888"/>
                </a:lnTo>
                <a:lnTo>
                  <a:pt x="550648" y="788935"/>
                </a:lnTo>
                <a:cubicBezTo>
                  <a:pt x="550648" y="788935"/>
                  <a:pt x="651822" y="664997"/>
                  <a:pt x="651822" y="576470"/>
                </a:cubicBezTo>
                <a:lnTo>
                  <a:pt x="651822" y="310888"/>
                </a:lnTo>
                <a:cubicBezTo>
                  <a:pt x="651822" y="308359"/>
                  <a:pt x="656881" y="303300"/>
                  <a:pt x="661940" y="303300"/>
                </a:cubicBezTo>
                <a:lnTo>
                  <a:pt x="664469" y="303300"/>
                </a:lnTo>
                <a:cubicBezTo>
                  <a:pt x="957873" y="275478"/>
                  <a:pt x="1175397" y="68071"/>
                  <a:pt x="1150104" y="50366"/>
                </a:cubicBezTo>
                <a:lnTo>
                  <a:pt x="1145045" y="50366"/>
                </a:lnTo>
                <a:cubicBezTo>
                  <a:pt x="1114693" y="50366"/>
                  <a:pt x="1043871" y="186950"/>
                  <a:pt x="601235" y="186950"/>
                </a:cubicBezTo>
                <a:cubicBezTo>
                  <a:pt x="156070" y="186950"/>
                  <a:pt x="87778" y="52895"/>
                  <a:pt x="57425" y="50366"/>
                </a:cubicBezTo>
                <a:lnTo>
                  <a:pt x="52367" y="50366"/>
                </a:lnTo>
                <a:cubicBezTo>
                  <a:pt x="27073" y="68071"/>
                  <a:pt x="244597" y="272948"/>
                  <a:pt x="532943" y="303300"/>
                </a:cubicBezTo>
                <a:close/>
                <a:moveTo>
                  <a:pt x="874405" y="1239159"/>
                </a:moveTo>
                <a:cubicBezTo>
                  <a:pt x="856700" y="1239159"/>
                  <a:pt x="849111" y="1201219"/>
                  <a:pt x="849111" y="1170867"/>
                </a:cubicBezTo>
                <a:cubicBezTo>
                  <a:pt x="849111" y="1140515"/>
                  <a:pt x="856700" y="1140515"/>
                  <a:pt x="874405" y="1140515"/>
                </a:cubicBezTo>
                <a:cubicBezTo>
                  <a:pt x="892110" y="1140515"/>
                  <a:pt x="899698" y="1143044"/>
                  <a:pt x="899698" y="1170867"/>
                </a:cubicBezTo>
                <a:cubicBezTo>
                  <a:pt x="899698" y="1198690"/>
                  <a:pt x="889581" y="1241689"/>
                  <a:pt x="874405" y="1241689"/>
                </a:cubicBezTo>
                <a:close/>
                <a:moveTo>
                  <a:pt x="806113" y="1239159"/>
                </a:moveTo>
                <a:cubicBezTo>
                  <a:pt x="790937" y="1239159"/>
                  <a:pt x="780819" y="1201219"/>
                  <a:pt x="780819" y="1170867"/>
                </a:cubicBezTo>
                <a:cubicBezTo>
                  <a:pt x="780819" y="1140515"/>
                  <a:pt x="790937" y="1140515"/>
                  <a:pt x="806113" y="1140515"/>
                </a:cubicBezTo>
                <a:cubicBezTo>
                  <a:pt x="821289" y="1140515"/>
                  <a:pt x="831406" y="1143044"/>
                  <a:pt x="831406" y="1170867"/>
                </a:cubicBezTo>
                <a:cubicBezTo>
                  <a:pt x="831406" y="1198690"/>
                  <a:pt x="823818" y="1241689"/>
                  <a:pt x="806113" y="1241689"/>
                </a:cubicBezTo>
                <a:close/>
                <a:moveTo>
                  <a:pt x="740350" y="1239159"/>
                </a:moveTo>
                <a:cubicBezTo>
                  <a:pt x="725173" y="1239159"/>
                  <a:pt x="715056" y="1201219"/>
                  <a:pt x="715056" y="1170867"/>
                </a:cubicBezTo>
                <a:cubicBezTo>
                  <a:pt x="715056" y="1140515"/>
                  <a:pt x="725173" y="1140515"/>
                  <a:pt x="740350" y="1140515"/>
                </a:cubicBezTo>
                <a:cubicBezTo>
                  <a:pt x="755526" y="1140515"/>
                  <a:pt x="765643" y="1143044"/>
                  <a:pt x="765643" y="1170867"/>
                </a:cubicBezTo>
                <a:cubicBezTo>
                  <a:pt x="765643" y="1198690"/>
                  <a:pt x="758055" y="1241689"/>
                  <a:pt x="740350" y="1241689"/>
                </a:cubicBezTo>
                <a:close/>
                <a:moveTo>
                  <a:pt x="459592" y="1239159"/>
                </a:moveTo>
                <a:cubicBezTo>
                  <a:pt x="444416" y="1239159"/>
                  <a:pt x="434298" y="1201219"/>
                  <a:pt x="434298" y="1170867"/>
                </a:cubicBezTo>
                <a:cubicBezTo>
                  <a:pt x="434298" y="1140515"/>
                  <a:pt x="444416" y="1140515"/>
                  <a:pt x="459592" y="1140515"/>
                </a:cubicBezTo>
                <a:cubicBezTo>
                  <a:pt x="474768" y="1140515"/>
                  <a:pt x="484885" y="1143044"/>
                  <a:pt x="484885" y="1170867"/>
                </a:cubicBezTo>
                <a:cubicBezTo>
                  <a:pt x="484885" y="1198690"/>
                  <a:pt x="477297" y="1241689"/>
                  <a:pt x="459592" y="1241689"/>
                </a:cubicBezTo>
                <a:close/>
                <a:moveTo>
                  <a:pt x="393829" y="1239159"/>
                </a:moveTo>
                <a:cubicBezTo>
                  <a:pt x="378653" y="1239159"/>
                  <a:pt x="368535" y="1201219"/>
                  <a:pt x="368535" y="1170867"/>
                </a:cubicBezTo>
                <a:cubicBezTo>
                  <a:pt x="368535" y="1140515"/>
                  <a:pt x="378653" y="1140515"/>
                  <a:pt x="393829" y="1140515"/>
                </a:cubicBezTo>
                <a:cubicBezTo>
                  <a:pt x="409005" y="1140515"/>
                  <a:pt x="419122" y="1143044"/>
                  <a:pt x="419122" y="1170867"/>
                </a:cubicBezTo>
                <a:cubicBezTo>
                  <a:pt x="419122" y="1198690"/>
                  <a:pt x="411534" y="1241689"/>
                  <a:pt x="393829" y="1241689"/>
                </a:cubicBezTo>
                <a:close/>
                <a:moveTo>
                  <a:pt x="328066" y="1239159"/>
                </a:moveTo>
                <a:cubicBezTo>
                  <a:pt x="312890" y="1239159"/>
                  <a:pt x="302772" y="1201219"/>
                  <a:pt x="302772" y="1170867"/>
                </a:cubicBezTo>
                <a:cubicBezTo>
                  <a:pt x="302772" y="1140515"/>
                  <a:pt x="312890" y="1140515"/>
                  <a:pt x="328066" y="1140515"/>
                </a:cubicBezTo>
                <a:cubicBezTo>
                  <a:pt x="343242" y="1140515"/>
                  <a:pt x="353359" y="1143044"/>
                  <a:pt x="353359" y="1170867"/>
                </a:cubicBezTo>
                <a:cubicBezTo>
                  <a:pt x="353359" y="1198690"/>
                  <a:pt x="343242" y="1241689"/>
                  <a:pt x="328066" y="1241689"/>
                </a:cubicBezTo>
                <a:close/>
              </a:path>
            </a:pathLst>
          </a:custGeom>
          <a:solidFill>
            <a:schemeClr val="tx2"/>
          </a:solidFill>
          <a:ln w="25289" cap="flat">
            <a:noFill/>
            <a:prstDash val="solid"/>
            <a:miter/>
          </a:ln>
        </p:spPr>
        <p:txBody>
          <a:bodyPr rtlCol="0" anchor="ctr"/>
          <a:lstStyle/>
          <a:p>
            <a:endParaRPr lang="ru-RU"/>
          </a:p>
        </p:txBody>
      </p:sp>
      <p:sp>
        <p:nvSpPr>
          <p:cNvPr id="5" name="Полилиния: фигура 4">
            <a:extLst>
              <a:ext uri="{FF2B5EF4-FFF2-40B4-BE49-F238E27FC236}">
                <a16:creationId xmlns:a16="http://schemas.microsoft.com/office/drawing/2014/main" id="{E4947AE2-5873-437D-B3E6-10C6CB11E5C7}"/>
              </a:ext>
            </a:extLst>
          </p:cNvPr>
          <p:cNvSpPr/>
          <p:nvPr userDrawn="1"/>
        </p:nvSpPr>
        <p:spPr>
          <a:xfrm>
            <a:off x="5007048" y="2478586"/>
            <a:ext cx="741099" cy="1015254"/>
          </a:xfrm>
          <a:custGeom>
            <a:avLst/>
            <a:gdLst>
              <a:gd name="connsiteX0" fmla="*/ 12647 w 741099"/>
              <a:gd name="connsiteY0" fmla="*/ 0 h 1015254"/>
              <a:gd name="connsiteX1" fmla="*/ 88527 w 741099"/>
              <a:gd name="connsiteY1" fmla="*/ 0 h 1015254"/>
              <a:gd name="connsiteX2" fmla="*/ 98645 w 741099"/>
              <a:gd name="connsiteY2" fmla="*/ 12647 h 1015254"/>
              <a:gd name="connsiteX3" fmla="*/ 98645 w 741099"/>
              <a:gd name="connsiteY3" fmla="*/ 609573 h 1015254"/>
              <a:gd name="connsiteX4" fmla="*/ 113821 w 741099"/>
              <a:gd name="connsiteY4" fmla="*/ 725923 h 1015254"/>
              <a:gd name="connsiteX5" fmla="*/ 159349 w 741099"/>
              <a:gd name="connsiteY5" fmla="*/ 827097 h 1015254"/>
              <a:gd name="connsiteX6" fmla="*/ 242818 w 741099"/>
              <a:gd name="connsiteY6" fmla="*/ 897919 h 1015254"/>
              <a:gd name="connsiteX7" fmla="*/ 369285 w 741099"/>
              <a:gd name="connsiteY7" fmla="*/ 923212 h 1015254"/>
              <a:gd name="connsiteX8" fmla="*/ 495753 w 741099"/>
              <a:gd name="connsiteY8" fmla="*/ 897919 h 1015254"/>
              <a:gd name="connsiteX9" fmla="*/ 579221 w 741099"/>
              <a:gd name="connsiteY9" fmla="*/ 827097 h 1015254"/>
              <a:gd name="connsiteX10" fmla="*/ 624749 w 741099"/>
              <a:gd name="connsiteY10" fmla="*/ 725923 h 1015254"/>
              <a:gd name="connsiteX11" fmla="*/ 639925 w 741099"/>
              <a:gd name="connsiteY11" fmla="*/ 609573 h 1015254"/>
              <a:gd name="connsiteX12" fmla="*/ 639925 w 741099"/>
              <a:gd name="connsiteY12" fmla="*/ 12647 h 1015254"/>
              <a:gd name="connsiteX13" fmla="*/ 652572 w 741099"/>
              <a:gd name="connsiteY13" fmla="*/ 0 h 1015254"/>
              <a:gd name="connsiteX14" fmla="*/ 728453 w 741099"/>
              <a:gd name="connsiteY14" fmla="*/ 0 h 1015254"/>
              <a:gd name="connsiteX15" fmla="*/ 741099 w 741099"/>
              <a:gd name="connsiteY15" fmla="*/ 12647 h 1015254"/>
              <a:gd name="connsiteX16" fmla="*/ 741099 w 741099"/>
              <a:gd name="connsiteY16" fmla="*/ 619690 h 1015254"/>
              <a:gd name="connsiteX17" fmla="*/ 723394 w 741099"/>
              <a:gd name="connsiteY17" fmla="*/ 751216 h 1015254"/>
              <a:gd name="connsiteX18" fmla="*/ 369285 w 741099"/>
              <a:gd name="connsiteY18" fmla="*/ 1014269 h 1015254"/>
              <a:gd name="connsiteX19" fmla="*/ 187172 w 741099"/>
              <a:gd name="connsiteY19" fmla="*/ 976328 h 1015254"/>
              <a:gd name="connsiteX20" fmla="*/ 15176 w 741099"/>
              <a:gd name="connsiteY20" fmla="*/ 751216 h 1015254"/>
              <a:gd name="connsiteX21" fmla="*/ 0 w 741099"/>
              <a:gd name="connsiteY21" fmla="*/ 619690 h 1015254"/>
              <a:gd name="connsiteX22" fmla="*/ 0 w 741099"/>
              <a:gd name="connsiteY22" fmla="*/ 12647 h 1015254"/>
              <a:gd name="connsiteX23" fmla="*/ 12647 w 741099"/>
              <a:gd name="connsiteY23" fmla="*/ 0 h 1015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41099" h="1015254">
                <a:moveTo>
                  <a:pt x="12647" y="0"/>
                </a:moveTo>
                <a:lnTo>
                  <a:pt x="88527" y="0"/>
                </a:lnTo>
                <a:cubicBezTo>
                  <a:pt x="93586" y="0"/>
                  <a:pt x="98645" y="5059"/>
                  <a:pt x="98645" y="12647"/>
                </a:cubicBezTo>
                <a:lnTo>
                  <a:pt x="98645" y="609573"/>
                </a:lnTo>
                <a:cubicBezTo>
                  <a:pt x="98645" y="650043"/>
                  <a:pt x="103704" y="687983"/>
                  <a:pt x="113821" y="725923"/>
                </a:cubicBezTo>
                <a:cubicBezTo>
                  <a:pt x="123938" y="763863"/>
                  <a:pt x="139114" y="796745"/>
                  <a:pt x="159349" y="827097"/>
                </a:cubicBezTo>
                <a:cubicBezTo>
                  <a:pt x="179584" y="857449"/>
                  <a:pt x="209936" y="877684"/>
                  <a:pt x="242818" y="897919"/>
                </a:cubicBezTo>
                <a:cubicBezTo>
                  <a:pt x="275699" y="918153"/>
                  <a:pt x="318698" y="923212"/>
                  <a:pt x="369285" y="923212"/>
                </a:cubicBezTo>
                <a:cubicBezTo>
                  <a:pt x="419872" y="923212"/>
                  <a:pt x="462871" y="915624"/>
                  <a:pt x="495753" y="897919"/>
                </a:cubicBezTo>
                <a:cubicBezTo>
                  <a:pt x="528634" y="880213"/>
                  <a:pt x="558986" y="854920"/>
                  <a:pt x="579221" y="827097"/>
                </a:cubicBezTo>
                <a:cubicBezTo>
                  <a:pt x="601985" y="796745"/>
                  <a:pt x="617161" y="763863"/>
                  <a:pt x="624749" y="725923"/>
                </a:cubicBezTo>
                <a:cubicBezTo>
                  <a:pt x="634867" y="687983"/>
                  <a:pt x="639925" y="650043"/>
                  <a:pt x="639925" y="609573"/>
                </a:cubicBezTo>
                <a:lnTo>
                  <a:pt x="639925" y="12647"/>
                </a:lnTo>
                <a:cubicBezTo>
                  <a:pt x="639925" y="5059"/>
                  <a:pt x="644984" y="0"/>
                  <a:pt x="652572" y="0"/>
                </a:cubicBezTo>
                <a:lnTo>
                  <a:pt x="728453" y="0"/>
                </a:lnTo>
                <a:cubicBezTo>
                  <a:pt x="733511" y="0"/>
                  <a:pt x="741099" y="5059"/>
                  <a:pt x="741099" y="12647"/>
                </a:cubicBezTo>
                <a:lnTo>
                  <a:pt x="741099" y="619690"/>
                </a:lnTo>
                <a:cubicBezTo>
                  <a:pt x="741099" y="662689"/>
                  <a:pt x="736041" y="705688"/>
                  <a:pt x="723394" y="751216"/>
                </a:cubicBezTo>
                <a:cubicBezTo>
                  <a:pt x="687351" y="914855"/>
                  <a:pt x="536374" y="1027012"/>
                  <a:pt x="369285" y="1014269"/>
                </a:cubicBezTo>
                <a:cubicBezTo>
                  <a:pt x="293405" y="1014269"/>
                  <a:pt x="235230" y="1001622"/>
                  <a:pt x="187172" y="976328"/>
                </a:cubicBezTo>
                <a:cubicBezTo>
                  <a:pt x="98544" y="931392"/>
                  <a:pt x="35234" y="848528"/>
                  <a:pt x="15176" y="751216"/>
                </a:cubicBezTo>
                <a:cubicBezTo>
                  <a:pt x="5135" y="708094"/>
                  <a:pt x="25" y="663967"/>
                  <a:pt x="0" y="619690"/>
                </a:cubicBezTo>
                <a:lnTo>
                  <a:pt x="0" y="12647"/>
                </a:lnTo>
                <a:cubicBezTo>
                  <a:pt x="0" y="5059"/>
                  <a:pt x="5059" y="0"/>
                  <a:pt x="12647" y="0"/>
                </a:cubicBezTo>
                <a:close/>
              </a:path>
            </a:pathLst>
          </a:custGeom>
          <a:solidFill>
            <a:schemeClr val="tx2"/>
          </a:solidFill>
          <a:ln w="25289" cap="flat">
            <a:noFill/>
            <a:prstDash val="solid"/>
            <a:miter/>
          </a:ln>
        </p:spPr>
        <p:txBody>
          <a:bodyPr rtlCol="0" anchor="ctr"/>
          <a:lstStyle/>
          <a:p>
            <a:endParaRPr lang="ru-RU"/>
          </a:p>
        </p:txBody>
      </p:sp>
      <p:sp>
        <p:nvSpPr>
          <p:cNvPr id="6" name="Полилиния: фигура 5">
            <a:extLst>
              <a:ext uri="{FF2B5EF4-FFF2-40B4-BE49-F238E27FC236}">
                <a16:creationId xmlns:a16="http://schemas.microsoft.com/office/drawing/2014/main" id="{27C6C418-EB67-447A-9A56-1843A3F095BE}"/>
              </a:ext>
            </a:extLst>
          </p:cNvPr>
          <p:cNvSpPr/>
          <p:nvPr userDrawn="1"/>
        </p:nvSpPr>
        <p:spPr>
          <a:xfrm>
            <a:off x="6479285" y="2479109"/>
            <a:ext cx="611947" cy="1013307"/>
          </a:xfrm>
          <a:custGeom>
            <a:avLst/>
            <a:gdLst>
              <a:gd name="connsiteX0" fmla="*/ 358228 w 611947"/>
              <a:gd name="connsiteY0" fmla="*/ 1113 h 1013307"/>
              <a:gd name="connsiteX1" fmla="*/ 493067 w 611947"/>
              <a:gd name="connsiteY1" fmla="*/ 34888 h 1013307"/>
              <a:gd name="connsiteX2" fmla="*/ 548713 w 611947"/>
              <a:gd name="connsiteY2" fmla="*/ 67769 h 1013307"/>
              <a:gd name="connsiteX3" fmla="*/ 576536 w 611947"/>
              <a:gd name="connsiteY3" fmla="*/ 93063 h 1013307"/>
              <a:gd name="connsiteX4" fmla="*/ 576536 w 611947"/>
              <a:gd name="connsiteY4" fmla="*/ 136062 h 1013307"/>
              <a:gd name="connsiteX5" fmla="*/ 543654 w 611947"/>
              <a:gd name="connsiteY5" fmla="*/ 161355 h 1013307"/>
              <a:gd name="connsiteX6" fmla="*/ 510773 w 611947"/>
              <a:gd name="connsiteY6" fmla="*/ 163885 h 1013307"/>
              <a:gd name="connsiteX7" fmla="*/ 323601 w 611947"/>
              <a:gd name="connsiteY7" fmla="*/ 82946 h 1013307"/>
              <a:gd name="connsiteX8" fmla="*/ 250250 w 611947"/>
              <a:gd name="connsiteY8" fmla="*/ 93063 h 1013307"/>
              <a:gd name="connsiteX9" fmla="*/ 184487 w 611947"/>
              <a:gd name="connsiteY9" fmla="*/ 128474 h 1013307"/>
              <a:gd name="connsiteX10" fmla="*/ 133900 w 611947"/>
              <a:gd name="connsiteY10" fmla="*/ 184119 h 1013307"/>
              <a:gd name="connsiteX11" fmla="*/ 118724 w 611947"/>
              <a:gd name="connsiteY11" fmla="*/ 265059 h 1013307"/>
              <a:gd name="connsiteX12" fmla="*/ 136429 w 611947"/>
              <a:gd name="connsiteY12" fmla="*/ 340939 h 1013307"/>
              <a:gd name="connsiteX13" fmla="*/ 181957 w 611947"/>
              <a:gd name="connsiteY13" fmla="*/ 391526 h 1013307"/>
              <a:gd name="connsiteX14" fmla="*/ 247720 w 611947"/>
              <a:gd name="connsiteY14" fmla="*/ 426937 h 1013307"/>
              <a:gd name="connsiteX15" fmla="*/ 427304 w 611947"/>
              <a:gd name="connsiteY15" fmla="*/ 487641 h 1013307"/>
              <a:gd name="connsiteX16" fmla="*/ 520890 w 611947"/>
              <a:gd name="connsiteY16" fmla="*/ 538228 h 1013307"/>
              <a:gd name="connsiteX17" fmla="*/ 586653 w 611947"/>
              <a:gd name="connsiteY17" fmla="*/ 614109 h 1013307"/>
              <a:gd name="connsiteX18" fmla="*/ 611947 w 611947"/>
              <a:gd name="connsiteY18" fmla="*/ 735517 h 1013307"/>
              <a:gd name="connsiteX19" fmla="*/ 586653 w 611947"/>
              <a:gd name="connsiteY19" fmla="*/ 859455 h 1013307"/>
              <a:gd name="connsiteX20" fmla="*/ 414657 w 611947"/>
              <a:gd name="connsiteY20" fmla="*/ 996040 h 1013307"/>
              <a:gd name="connsiteX21" fmla="*/ 55490 w 611947"/>
              <a:gd name="connsiteY21" fmla="*/ 932806 h 1013307"/>
              <a:gd name="connsiteX22" fmla="*/ 12491 w 611947"/>
              <a:gd name="connsiteY22" fmla="*/ 892337 h 1013307"/>
              <a:gd name="connsiteX23" fmla="*/ 12491 w 611947"/>
              <a:gd name="connsiteY23" fmla="*/ 854397 h 1013307"/>
              <a:gd name="connsiteX24" fmla="*/ 58019 w 611947"/>
              <a:gd name="connsiteY24" fmla="*/ 824044 h 1013307"/>
              <a:gd name="connsiteX25" fmla="*/ 95959 w 611947"/>
              <a:gd name="connsiteY25" fmla="*/ 829103 h 1013307"/>
              <a:gd name="connsiteX26" fmla="*/ 298307 w 611947"/>
              <a:gd name="connsiteY26" fmla="*/ 927748 h 1013307"/>
              <a:gd name="connsiteX27" fmla="*/ 374188 w 611947"/>
              <a:gd name="connsiteY27" fmla="*/ 915101 h 1013307"/>
              <a:gd name="connsiteX28" fmla="*/ 493067 w 611947"/>
              <a:gd name="connsiteY28" fmla="*/ 821515 h 1013307"/>
              <a:gd name="connsiteX29" fmla="*/ 513302 w 611947"/>
              <a:gd name="connsiteY29" fmla="*/ 740576 h 1013307"/>
              <a:gd name="connsiteX30" fmla="*/ 493067 w 611947"/>
              <a:gd name="connsiteY30" fmla="*/ 657108 h 1013307"/>
              <a:gd name="connsiteX31" fmla="*/ 442480 w 611947"/>
              <a:gd name="connsiteY31" fmla="*/ 601462 h 1013307"/>
              <a:gd name="connsiteX32" fmla="*/ 366600 w 611947"/>
              <a:gd name="connsiteY32" fmla="*/ 563522 h 1013307"/>
              <a:gd name="connsiteX33" fmla="*/ 184487 w 611947"/>
              <a:gd name="connsiteY33" fmla="*/ 500288 h 1013307"/>
              <a:gd name="connsiteX34" fmla="*/ 101018 w 611947"/>
              <a:gd name="connsiteY34" fmla="*/ 449701 h 1013307"/>
              <a:gd name="connsiteX35" fmla="*/ 42843 w 611947"/>
              <a:gd name="connsiteY35" fmla="*/ 373821 h 1013307"/>
              <a:gd name="connsiteX36" fmla="*/ 17550 w 611947"/>
              <a:gd name="connsiteY36" fmla="*/ 265059 h 1013307"/>
              <a:gd name="connsiteX37" fmla="*/ 118724 w 611947"/>
              <a:gd name="connsiteY37" fmla="*/ 62711 h 1013307"/>
              <a:gd name="connsiteX38" fmla="*/ 219898 w 611947"/>
              <a:gd name="connsiteY38" fmla="*/ 14653 h 1013307"/>
              <a:gd name="connsiteX39" fmla="*/ 358228 w 611947"/>
              <a:gd name="connsiteY39" fmla="*/ 1113 h 10133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611947" h="1013307">
                <a:moveTo>
                  <a:pt x="358228" y="1113"/>
                </a:moveTo>
                <a:cubicBezTo>
                  <a:pt x="404439" y="4536"/>
                  <a:pt x="450068" y="15845"/>
                  <a:pt x="493067" y="34888"/>
                </a:cubicBezTo>
                <a:lnTo>
                  <a:pt x="548713" y="67769"/>
                </a:lnTo>
                <a:lnTo>
                  <a:pt x="576536" y="93063"/>
                </a:lnTo>
                <a:cubicBezTo>
                  <a:pt x="596770" y="113298"/>
                  <a:pt x="596770" y="118356"/>
                  <a:pt x="576536" y="136062"/>
                </a:cubicBezTo>
                <a:lnTo>
                  <a:pt x="543654" y="161355"/>
                </a:lnTo>
                <a:cubicBezTo>
                  <a:pt x="523419" y="179061"/>
                  <a:pt x="513302" y="168943"/>
                  <a:pt x="510773" y="163885"/>
                </a:cubicBezTo>
                <a:cubicBezTo>
                  <a:pt x="464157" y="109548"/>
                  <a:pt x="395131" y="79696"/>
                  <a:pt x="323601" y="82946"/>
                </a:cubicBezTo>
                <a:cubicBezTo>
                  <a:pt x="298307" y="82946"/>
                  <a:pt x="275543" y="88004"/>
                  <a:pt x="250250" y="93063"/>
                </a:cubicBezTo>
                <a:cubicBezTo>
                  <a:pt x="224956" y="100651"/>
                  <a:pt x="204721" y="113298"/>
                  <a:pt x="184487" y="128474"/>
                </a:cubicBezTo>
                <a:cubicBezTo>
                  <a:pt x="164252" y="143650"/>
                  <a:pt x="149076" y="161355"/>
                  <a:pt x="133900" y="184119"/>
                </a:cubicBezTo>
                <a:cubicBezTo>
                  <a:pt x="118724" y="206884"/>
                  <a:pt x="118724" y="234706"/>
                  <a:pt x="118724" y="265059"/>
                </a:cubicBezTo>
                <a:cubicBezTo>
                  <a:pt x="118724" y="295411"/>
                  <a:pt x="123782" y="320704"/>
                  <a:pt x="136429" y="340939"/>
                </a:cubicBezTo>
                <a:cubicBezTo>
                  <a:pt x="146546" y="361174"/>
                  <a:pt x="161723" y="376350"/>
                  <a:pt x="181957" y="391526"/>
                </a:cubicBezTo>
                <a:cubicBezTo>
                  <a:pt x="202192" y="406702"/>
                  <a:pt x="224956" y="416819"/>
                  <a:pt x="247720" y="426937"/>
                </a:cubicBezTo>
                <a:cubicBezTo>
                  <a:pt x="306730" y="449612"/>
                  <a:pt x="366650" y="469865"/>
                  <a:pt x="427304" y="487641"/>
                </a:cubicBezTo>
                <a:cubicBezTo>
                  <a:pt x="462715" y="500288"/>
                  <a:pt x="493067" y="517993"/>
                  <a:pt x="520890" y="538228"/>
                </a:cubicBezTo>
                <a:cubicBezTo>
                  <a:pt x="546183" y="558463"/>
                  <a:pt x="571477" y="583756"/>
                  <a:pt x="586653" y="614109"/>
                </a:cubicBezTo>
                <a:cubicBezTo>
                  <a:pt x="604359" y="646990"/>
                  <a:pt x="611947" y="687460"/>
                  <a:pt x="611947" y="735517"/>
                </a:cubicBezTo>
                <a:cubicBezTo>
                  <a:pt x="611947" y="783575"/>
                  <a:pt x="601829" y="824044"/>
                  <a:pt x="586653" y="859455"/>
                </a:cubicBezTo>
                <a:cubicBezTo>
                  <a:pt x="548764" y="925191"/>
                  <a:pt x="487275" y="974027"/>
                  <a:pt x="414657" y="996040"/>
                </a:cubicBezTo>
                <a:cubicBezTo>
                  <a:pt x="291680" y="1033158"/>
                  <a:pt x="158384" y="1009691"/>
                  <a:pt x="55490" y="932806"/>
                </a:cubicBezTo>
                <a:lnTo>
                  <a:pt x="12491" y="892337"/>
                </a:lnTo>
                <a:cubicBezTo>
                  <a:pt x="-156" y="877161"/>
                  <a:pt x="-7744" y="872102"/>
                  <a:pt x="12491" y="854397"/>
                </a:cubicBezTo>
                <a:lnTo>
                  <a:pt x="58019" y="824044"/>
                </a:lnTo>
                <a:cubicBezTo>
                  <a:pt x="83313" y="808868"/>
                  <a:pt x="83313" y="813927"/>
                  <a:pt x="95959" y="829103"/>
                </a:cubicBezTo>
                <a:cubicBezTo>
                  <a:pt x="143739" y="892481"/>
                  <a:pt x="218962" y="929157"/>
                  <a:pt x="298307" y="927748"/>
                </a:cubicBezTo>
                <a:cubicBezTo>
                  <a:pt x="323601" y="927748"/>
                  <a:pt x="348894" y="925218"/>
                  <a:pt x="374188" y="915101"/>
                </a:cubicBezTo>
                <a:cubicBezTo>
                  <a:pt x="424294" y="900216"/>
                  <a:pt x="466838" y="866735"/>
                  <a:pt x="493067" y="821515"/>
                </a:cubicBezTo>
                <a:cubicBezTo>
                  <a:pt x="505714" y="798751"/>
                  <a:pt x="513302" y="770928"/>
                  <a:pt x="513302" y="740576"/>
                </a:cubicBezTo>
                <a:cubicBezTo>
                  <a:pt x="513302" y="707694"/>
                  <a:pt x="505714" y="679872"/>
                  <a:pt x="493067" y="657108"/>
                </a:cubicBezTo>
                <a:cubicBezTo>
                  <a:pt x="480446" y="635102"/>
                  <a:pt x="463195" y="616114"/>
                  <a:pt x="442480" y="601462"/>
                </a:cubicBezTo>
                <a:cubicBezTo>
                  <a:pt x="418932" y="585593"/>
                  <a:pt x="393436" y="572840"/>
                  <a:pt x="366600" y="563522"/>
                </a:cubicBezTo>
                <a:cubicBezTo>
                  <a:pt x="306528" y="540646"/>
                  <a:pt x="245798" y="519559"/>
                  <a:pt x="184487" y="500288"/>
                </a:cubicBezTo>
                <a:cubicBezTo>
                  <a:pt x="154134" y="487641"/>
                  <a:pt x="126311" y="472465"/>
                  <a:pt x="101018" y="449701"/>
                </a:cubicBezTo>
                <a:cubicBezTo>
                  <a:pt x="75724" y="431996"/>
                  <a:pt x="55490" y="406702"/>
                  <a:pt x="42843" y="373821"/>
                </a:cubicBezTo>
                <a:cubicBezTo>
                  <a:pt x="26175" y="339993"/>
                  <a:pt x="17499" y="302774"/>
                  <a:pt x="17550" y="265059"/>
                </a:cubicBezTo>
                <a:cubicBezTo>
                  <a:pt x="16310" y="185156"/>
                  <a:pt x="54048" y="109659"/>
                  <a:pt x="118724" y="62711"/>
                </a:cubicBezTo>
                <a:cubicBezTo>
                  <a:pt x="149177" y="40554"/>
                  <a:pt x="183475" y="24257"/>
                  <a:pt x="219898" y="14653"/>
                </a:cubicBezTo>
                <a:cubicBezTo>
                  <a:pt x="265224" y="2153"/>
                  <a:pt x="312017" y="-2310"/>
                  <a:pt x="358228" y="1113"/>
                </a:cubicBezTo>
                <a:close/>
              </a:path>
            </a:pathLst>
          </a:custGeom>
          <a:solidFill>
            <a:schemeClr val="tx2"/>
          </a:solidFill>
          <a:ln w="25289" cap="flat">
            <a:noFill/>
            <a:prstDash val="solid"/>
            <a:miter/>
          </a:ln>
        </p:spPr>
        <p:txBody>
          <a:bodyPr rtlCol="0" anchor="ctr"/>
          <a:lstStyle/>
          <a:p>
            <a:endParaRPr lang="ru-RU" dirty="0"/>
          </a:p>
        </p:txBody>
      </p:sp>
      <p:sp>
        <p:nvSpPr>
          <p:cNvPr id="7" name="Полилиния: фигура 6">
            <a:extLst>
              <a:ext uri="{FF2B5EF4-FFF2-40B4-BE49-F238E27FC236}">
                <a16:creationId xmlns:a16="http://schemas.microsoft.com/office/drawing/2014/main" id="{83DFD411-E89B-4808-BB14-C331B3BB49D9}"/>
              </a:ext>
            </a:extLst>
          </p:cNvPr>
          <p:cNvSpPr/>
          <p:nvPr userDrawn="1"/>
        </p:nvSpPr>
        <p:spPr>
          <a:xfrm>
            <a:off x="3645412" y="2745431"/>
            <a:ext cx="609595" cy="98656"/>
          </a:xfrm>
          <a:custGeom>
            <a:avLst/>
            <a:gdLst>
              <a:gd name="connsiteX0" fmla="*/ 37118 w 609595"/>
              <a:gd name="connsiteY0" fmla="*/ 3795 h 98656"/>
              <a:gd name="connsiteX1" fmla="*/ 59022 w 609595"/>
              <a:gd name="connsiteY1" fmla="*/ 3795 h 98656"/>
              <a:gd name="connsiteX2" fmla="*/ 94862 w 609595"/>
              <a:gd name="connsiteY2" fmla="*/ 61540 h 98656"/>
              <a:gd name="connsiteX3" fmla="*/ 59022 w 609595"/>
              <a:gd name="connsiteY3" fmla="*/ 97381 h 98656"/>
              <a:gd name="connsiteX4" fmla="*/ 1277 w 609595"/>
              <a:gd name="connsiteY4" fmla="*/ 61540 h 98656"/>
              <a:gd name="connsiteX5" fmla="*/ 37118 w 609595"/>
              <a:gd name="connsiteY5" fmla="*/ 3795 h 98656"/>
              <a:gd name="connsiteX6" fmla="*/ 550575 w 609595"/>
              <a:gd name="connsiteY6" fmla="*/ 1266 h 98656"/>
              <a:gd name="connsiteX7" fmla="*/ 572479 w 609595"/>
              <a:gd name="connsiteY7" fmla="*/ 1266 h 98656"/>
              <a:gd name="connsiteX8" fmla="*/ 608320 w 609595"/>
              <a:gd name="connsiteY8" fmla="*/ 59011 h 98656"/>
              <a:gd name="connsiteX9" fmla="*/ 572479 w 609595"/>
              <a:gd name="connsiteY9" fmla="*/ 94852 h 98656"/>
              <a:gd name="connsiteX10" fmla="*/ 514735 w 609595"/>
              <a:gd name="connsiteY10" fmla="*/ 59011 h 98656"/>
              <a:gd name="connsiteX11" fmla="*/ 550575 w 609595"/>
              <a:gd name="connsiteY11" fmla="*/ 1266 h 98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09595" h="98656">
                <a:moveTo>
                  <a:pt x="37118" y="3795"/>
                </a:moveTo>
                <a:cubicBezTo>
                  <a:pt x="44321" y="2108"/>
                  <a:pt x="51818" y="2108"/>
                  <a:pt x="59022" y="3795"/>
                </a:cubicBezTo>
                <a:cubicBezTo>
                  <a:pt x="84864" y="9843"/>
                  <a:pt x="100910" y="35698"/>
                  <a:pt x="94862" y="61540"/>
                </a:cubicBezTo>
                <a:cubicBezTo>
                  <a:pt x="90699" y="79329"/>
                  <a:pt x="76811" y="93218"/>
                  <a:pt x="59022" y="97381"/>
                </a:cubicBezTo>
                <a:cubicBezTo>
                  <a:pt x="33179" y="103429"/>
                  <a:pt x="7324" y="87383"/>
                  <a:pt x="1277" y="61540"/>
                </a:cubicBezTo>
                <a:cubicBezTo>
                  <a:pt x="-4774" y="35698"/>
                  <a:pt x="11273" y="9843"/>
                  <a:pt x="37118" y="3795"/>
                </a:cubicBezTo>
                <a:close/>
                <a:moveTo>
                  <a:pt x="550575" y="1266"/>
                </a:moveTo>
                <a:cubicBezTo>
                  <a:pt x="557779" y="-421"/>
                  <a:pt x="565276" y="-421"/>
                  <a:pt x="572479" y="1266"/>
                </a:cubicBezTo>
                <a:cubicBezTo>
                  <a:pt x="598322" y="7314"/>
                  <a:pt x="614368" y="33169"/>
                  <a:pt x="608320" y="59011"/>
                </a:cubicBezTo>
                <a:cubicBezTo>
                  <a:pt x="604157" y="76800"/>
                  <a:pt x="590268" y="90689"/>
                  <a:pt x="572479" y="94852"/>
                </a:cubicBezTo>
                <a:cubicBezTo>
                  <a:pt x="546637" y="100900"/>
                  <a:pt x="520782" y="84853"/>
                  <a:pt x="514735" y="59011"/>
                </a:cubicBezTo>
                <a:cubicBezTo>
                  <a:pt x="508684" y="33169"/>
                  <a:pt x="524733" y="7314"/>
                  <a:pt x="550575" y="1266"/>
                </a:cubicBezTo>
                <a:close/>
              </a:path>
            </a:pathLst>
          </a:custGeom>
          <a:solidFill>
            <a:schemeClr val="tx2"/>
          </a:solidFill>
          <a:ln w="25289" cap="flat">
            <a:noFill/>
            <a:prstDash val="solid"/>
            <a:miter/>
          </a:ln>
        </p:spPr>
        <p:txBody>
          <a:bodyPr rtlCol="0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4754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1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6DFAB5-6E1C-4C8A-B93E-1EAAB3C08CB5}"/>
              </a:ext>
            </a:extLst>
          </p:cNvPr>
          <p:cNvSpPr/>
          <p:nvPr userDrawn="1"/>
        </p:nvSpPr>
        <p:spPr>
          <a:xfrm>
            <a:off x="-1" y="6201203"/>
            <a:ext cx="9144001" cy="656798"/>
          </a:xfrm>
          <a:prstGeom prst="rect">
            <a:avLst/>
          </a:prstGeom>
          <a:solidFill>
            <a:schemeClr val="tx1">
              <a:alpha val="10000"/>
            </a:schemeClr>
          </a:solidFill>
          <a:ln w="12700" cap="flat">
            <a:noFill/>
            <a:miter lim="400000"/>
          </a:ln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584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FillTx/>
              <a:sym typeface="Helvetica Neue Medium"/>
            </a:endParaRPr>
          </a:p>
        </p:txBody>
      </p:sp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F04F6D3D-12B3-4F66-A220-B383D91D9D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3EAE474A-1E6E-41C5-8915-51A4BE280AC4}"/>
              </a:ext>
            </a:extLst>
          </p:cNvPr>
          <p:cNvCxnSpPr/>
          <p:nvPr userDrawn="1"/>
        </p:nvCxnSpPr>
        <p:spPr>
          <a:xfrm>
            <a:off x="0" y="6199992"/>
            <a:ext cx="9144000" cy="0"/>
          </a:xfrm>
          <a:prstGeom prst="line">
            <a:avLst/>
          </a:prstGeom>
          <a:noFill/>
          <a:ln w="9525" cap="flat">
            <a:solidFill>
              <a:schemeClr val="bg1">
                <a:alpha val="1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9" name="Рисунок 13">
            <a:extLst>
              <a:ext uri="{FF2B5EF4-FFF2-40B4-BE49-F238E27FC236}">
                <a16:creationId xmlns:a16="http://schemas.microsoft.com/office/drawing/2014/main" id="{27AA8F75-BC74-4EC5-BF54-3ABF343E2087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3935597" y="5640412"/>
            <a:chExt cx="2988703" cy="3709468"/>
          </a:xfrm>
        </p:grpSpPr>
        <p:sp>
          <p:nvSpPr>
            <p:cNvPr id="90" name="Полилиния: фигура 89">
              <a:extLst>
                <a:ext uri="{FF2B5EF4-FFF2-40B4-BE49-F238E27FC236}">
                  <a16:creationId xmlns:a16="http://schemas.microsoft.com/office/drawing/2014/main" id="{7433B14D-54BA-4ED6-9360-BEDA3C109412}"/>
                </a:ext>
              </a:extLst>
            </p:cNvPr>
            <p:cNvSpPr/>
            <p:nvPr/>
          </p:nvSpPr>
          <p:spPr>
            <a:xfrm>
              <a:off x="3967577" y="6862310"/>
              <a:ext cx="846773" cy="826611"/>
            </a:xfrm>
            <a:custGeom>
              <a:avLst/>
              <a:gdLst>
                <a:gd name="connsiteX0" fmla="*/ 764641 w 846772"/>
                <a:gd name="connsiteY0" fmla="*/ 627947 h 826611"/>
                <a:gd name="connsiteX1" fmla="*/ 722302 w 846772"/>
                <a:gd name="connsiteY1" fmla="*/ 482786 h 826611"/>
                <a:gd name="connsiteX2" fmla="*/ 56376 w 846772"/>
                <a:gd name="connsiteY2" fmla="*/ 31981 h 826611"/>
                <a:gd name="connsiteX3" fmla="*/ 468163 w 846772"/>
                <a:gd name="connsiteY3" fmla="*/ 783007 h 826611"/>
                <a:gd name="connsiteX4" fmla="*/ 816858 w 846772"/>
                <a:gd name="connsiteY4" fmla="*/ 780165 h 826611"/>
                <a:gd name="connsiteX5" fmla="*/ 764439 w 846772"/>
                <a:gd name="connsiteY5" fmla="*/ 627947 h 826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46772" h="826611">
                  <a:moveTo>
                    <a:pt x="764641" y="627947"/>
                  </a:moveTo>
                  <a:lnTo>
                    <a:pt x="722302" y="482786"/>
                  </a:lnTo>
                  <a:cubicBezTo>
                    <a:pt x="418264" y="522544"/>
                    <a:pt x="132406" y="329037"/>
                    <a:pt x="56376" y="31981"/>
                  </a:cubicBezTo>
                  <a:cubicBezTo>
                    <a:pt x="-37303" y="353089"/>
                    <a:pt x="147061" y="689338"/>
                    <a:pt x="468163" y="783007"/>
                  </a:cubicBezTo>
                  <a:cubicBezTo>
                    <a:pt x="582160" y="816274"/>
                    <a:pt x="703419" y="815285"/>
                    <a:pt x="816858" y="780165"/>
                  </a:cubicBezTo>
                  <a:cubicBezTo>
                    <a:pt x="794278" y="732988"/>
                    <a:pt x="779963" y="680972"/>
                    <a:pt x="764439" y="627947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1" name="Полилиния: фигура 90">
              <a:extLst>
                <a:ext uri="{FF2B5EF4-FFF2-40B4-BE49-F238E27FC236}">
                  <a16:creationId xmlns:a16="http://schemas.microsoft.com/office/drawing/2014/main" id="{8C3BC03D-FDC8-45F2-93FF-2FDAA31B5230}"/>
                </a:ext>
              </a:extLst>
            </p:cNvPr>
            <p:cNvSpPr/>
            <p:nvPr/>
          </p:nvSpPr>
          <p:spPr>
            <a:xfrm>
              <a:off x="3935597" y="6830329"/>
              <a:ext cx="907256" cy="887095"/>
            </a:xfrm>
            <a:custGeom>
              <a:avLst/>
              <a:gdLst>
                <a:gd name="connsiteX0" fmla="*/ 796621 w 907256"/>
                <a:gd name="connsiteY0" fmla="*/ 659928 h 887095"/>
                <a:gd name="connsiteX1" fmla="*/ 754283 w 907256"/>
                <a:gd name="connsiteY1" fmla="*/ 514767 h 887095"/>
                <a:gd name="connsiteX2" fmla="*/ 88357 w 907256"/>
                <a:gd name="connsiteY2" fmla="*/ 63962 h 887095"/>
                <a:gd name="connsiteX3" fmla="*/ 500144 w 907256"/>
                <a:gd name="connsiteY3" fmla="*/ 814988 h 887095"/>
                <a:gd name="connsiteX4" fmla="*/ 848839 w 907256"/>
                <a:gd name="connsiteY4" fmla="*/ 812146 h 887095"/>
                <a:gd name="connsiteX5" fmla="*/ 796420 w 907256"/>
                <a:gd name="connsiteY5" fmla="*/ 659928 h 88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7256" h="887095">
                  <a:moveTo>
                    <a:pt x="796621" y="659928"/>
                  </a:moveTo>
                  <a:lnTo>
                    <a:pt x="754283" y="514767"/>
                  </a:lnTo>
                  <a:cubicBezTo>
                    <a:pt x="450245" y="554525"/>
                    <a:pt x="164387" y="361017"/>
                    <a:pt x="88357" y="63962"/>
                  </a:cubicBezTo>
                  <a:cubicBezTo>
                    <a:pt x="-5323" y="385070"/>
                    <a:pt x="179042" y="721319"/>
                    <a:pt x="500144" y="814988"/>
                  </a:cubicBezTo>
                  <a:cubicBezTo>
                    <a:pt x="614140" y="848254"/>
                    <a:pt x="735399" y="847266"/>
                    <a:pt x="848839" y="812146"/>
                  </a:cubicBezTo>
                  <a:cubicBezTo>
                    <a:pt x="826258" y="764968"/>
                    <a:pt x="811944" y="712952"/>
                    <a:pt x="796420" y="659928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2" name="Полилиния: фигура 91">
              <a:extLst>
                <a:ext uri="{FF2B5EF4-FFF2-40B4-BE49-F238E27FC236}">
                  <a16:creationId xmlns:a16="http://schemas.microsoft.com/office/drawing/2014/main" id="{E4505F61-F1F9-4174-9397-ABF1CEAC2C65}"/>
                </a:ext>
              </a:extLst>
            </p:cNvPr>
            <p:cNvSpPr/>
            <p:nvPr/>
          </p:nvSpPr>
          <p:spPr>
            <a:xfrm>
              <a:off x="3994367" y="6861705"/>
              <a:ext cx="766128" cy="685483"/>
            </a:xfrm>
            <a:custGeom>
              <a:avLst/>
              <a:gdLst>
                <a:gd name="connsiteX0" fmla="*/ 737851 w 766127"/>
                <a:gd name="connsiteY0" fmla="*/ 628552 h 685482"/>
                <a:gd name="connsiteX1" fmla="*/ 651158 w 766127"/>
                <a:gd name="connsiteY1" fmla="*/ 337222 h 685482"/>
                <a:gd name="connsiteX2" fmla="*/ 32207 w 766127"/>
                <a:gd name="connsiteY2" fmla="*/ 31981 h 685482"/>
                <a:gd name="connsiteX3" fmla="*/ 621225 w 766127"/>
                <a:gd name="connsiteY3" fmla="*/ 653814 h 685482"/>
                <a:gd name="connsiteX4" fmla="*/ 742488 w 766127"/>
                <a:gd name="connsiteY4" fmla="*/ 644883 h 685482"/>
                <a:gd name="connsiteX5" fmla="*/ 737851 w 766127"/>
                <a:gd name="connsiteY5" fmla="*/ 628552 h 6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6127" h="685482">
                  <a:moveTo>
                    <a:pt x="737851" y="628552"/>
                  </a:moveTo>
                  <a:cubicBezTo>
                    <a:pt x="709222" y="531577"/>
                    <a:pt x="682005" y="433794"/>
                    <a:pt x="651158" y="337222"/>
                  </a:cubicBezTo>
                  <a:cubicBezTo>
                    <a:pt x="401380" y="374480"/>
                    <a:pt x="154707" y="252827"/>
                    <a:pt x="32207" y="31981"/>
                  </a:cubicBezTo>
                  <a:cubicBezTo>
                    <a:pt x="23147" y="366355"/>
                    <a:pt x="286860" y="644741"/>
                    <a:pt x="621225" y="653814"/>
                  </a:cubicBezTo>
                  <a:cubicBezTo>
                    <a:pt x="661843" y="654903"/>
                    <a:pt x="702469" y="651919"/>
                    <a:pt x="742488" y="644883"/>
                  </a:cubicBezTo>
                  <a:lnTo>
                    <a:pt x="737851" y="628552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3959992" y="6829724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5004470" y="5906061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4972490" y="5874080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5625235" y="5994569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5593254" y="5962588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4847616" y="5672392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4815635" y="5640412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5704066" y="5853239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rgbClr val="A3D3B4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5672085" y="5821258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5541163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5509182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4921809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4889828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4431488" y="6188319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4399507" y="6156338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5639146" y="6188319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5607166" y="6156338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4609713" y="6133883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4577732" y="6101903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noFill/>
            <a:ln w="40291" cap="flat">
              <a:solidFill>
                <a:srgbClr val="814C5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5162333" y="6828438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rgbClr val="F6EB3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5130352" y="6796458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4557109" y="6241948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rgbClr val="FFFFFE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4525128" y="6209967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4937938" y="6691846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rgbClr val="814C5F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4528740" y="6588797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4581084" y="7502833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rgbClr val="FBD5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5101446" y="7486502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CDD7D9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5069465" y="7454521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5669388" y="8066944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5637408" y="8034963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543612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540414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520426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5172288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5669388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5637408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5910920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5878939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6152654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6120673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520426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5172288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638329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6351317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661515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658317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638329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6351317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543612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540414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520426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517228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566938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563740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5910920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5878939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6152654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6120673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661515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658317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638329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6351317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5900638" y="7247793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5868657" y="7215812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75492" y="6421880"/>
            <a:ext cx="5472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</p:spTree>
    <p:extLst>
      <p:ext uri="{BB962C8B-B14F-4D97-AF65-F5344CB8AC3E}">
        <p14:creationId xmlns:p14="http://schemas.microsoft.com/office/powerpoint/2010/main" val="1332143954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2 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6DFAB5-6E1C-4C8A-B93E-1EAAB3C08CB5}"/>
              </a:ext>
            </a:extLst>
          </p:cNvPr>
          <p:cNvSpPr/>
          <p:nvPr userDrawn="1"/>
        </p:nvSpPr>
        <p:spPr>
          <a:xfrm>
            <a:off x="-1" y="6201203"/>
            <a:ext cx="9144001" cy="656798"/>
          </a:xfrm>
          <a:prstGeom prst="rect">
            <a:avLst/>
          </a:prstGeom>
          <a:solidFill>
            <a:schemeClr val="tx1">
              <a:alpha val="10000"/>
            </a:schemeClr>
          </a:solidFill>
          <a:ln w="12700" cap="flat">
            <a:noFill/>
            <a:miter lim="400000"/>
          </a:ln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584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FillTx/>
              <a:sym typeface="Helvetica Neue Medium"/>
            </a:endParaRPr>
          </a:p>
        </p:txBody>
      </p:sp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F04F6D3D-12B3-4F66-A220-B383D91D9D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3EAE474A-1E6E-41C5-8915-51A4BE280AC4}"/>
              </a:ext>
            </a:extLst>
          </p:cNvPr>
          <p:cNvCxnSpPr/>
          <p:nvPr userDrawn="1"/>
        </p:nvCxnSpPr>
        <p:spPr>
          <a:xfrm>
            <a:off x="0" y="6199992"/>
            <a:ext cx="9144000" cy="0"/>
          </a:xfrm>
          <a:prstGeom prst="line">
            <a:avLst/>
          </a:prstGeom>
          <a:noFill/>
          <a:ln w="9525" cap="flat">
            <a:solidFill>
              <a:schemeClr val="bg1">
                <a:alpha val="1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9" name="Рисунок 13">
            <a:extLst>
              <a:ext uri="{FF2B5EF4-FFF2-40B4-BE49-F238E27FC236}">
                <a16:creationId xmlns:a16="http://schemas.microsoft.com/office/drawing/2014/main" id="{27AA8F75-BC74-4EC5-BF54-3ABF343E2087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3935597" y="5640412"/>
            <a:chExt cx="2988703" cy="3709468"/>
          </a:xfrm>
        </p:grpSpPr>
        <p:sp>
          <p:nvSpPr>
            <p:cNvPr id="90" name="Полилиния: фигура 89">
              <a:extLst>
                <a:ext uri="{FF2B5EF4-FFF2-40B4-BE49-F238E27FC236}">
                  <a16:creationId xmlns:a16="http://schemas.microsoft.com/office/drawing/2014/main" id="{7433B14D-54BA-4ED6-9360-BEDA3C109412}"/>
                </a:ext>
              </a:extLst>
            </p:cNvPr>
            <p:cNvSpPr/>
            <p:nvPr/>
          </p:nvSpPr>
          <p:spPr>
            <a:xfrm>
              <a:off x="3967577" y="6862310"/>
              <a:ext cx="846773" cy="826611"/>
            </a:xfrm>
            <a:custGeom>
              <a:avLst/>
              <a:gdLst>
                <a:gd name="connsiteX0" fmla="*/ 764641 w 846772"/>
                <a:gd name="connsiteY0" fmla="*/ 627947 h 826611"/>
                <a:gd name="connsiteX1" fmla="*/ 722302 w 846772"/>
                <a:gd name="connsiteY1" fmla="*/ 482786 h 826611"/>
                <a:gd name="connsiteX2" fmla="*/ 56376 w 846772"/>
                <a:gd name="connsiteY2" fmla="*/ 31981 h 826611"/>
                <a:gd name="connsiteX3" fmla="*/ 468163 w 846772"/>
                <a:gd name="connsiteY3" fmla="*/ 783007 h 826611"/>
                <a:gd name="connsiteX4" fmla="*/ 816858 w 846772"/>
                <a:gd name="connsiteY4" fmla="*/ 780165 h 826611"/>
                <a:gd name="connsiteX5" fmla="*/ 764439 w 846772"/>
                <a:gd name="connsiteY5" fmla="*/ 627947 h 826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46772" h="826611">
                  <a:moveTo>
                    <a:pt x="764641" y="627947"/>
                  </a:moveTo>
                  <a:lnTo>
                    <a:pt x="722302" y="482786"/>
                  </a:lnTo>
                  <a:cubicBezTo>
                    <a:pt x="418264" y="522544"/>
                    <a:pt x="132406" y="329037"/>
                    <a:pt x="56376" y="31981"/>
                  </a:cubicBezTo>
                  <a:cubicBezTo>
                    <a:pt x="-37303" y="353089"/>
                    <a:pt x="147061" y="689338"/>
                    <a:pt x="468163" y="783007"/>
                  </a:cubicBezTo>
                  <a:cubicBezTo>
                    <a:pt x="582160" y="816274"/>
                    <a:pt x="703419" y="815285"/>
                    <a:pt x="816858" y="780165"/>
                  </a:cubicBezTo>
                  <a:cubicBezTo>
                    <a:pt x="794278" y="732988"/>
                    <a:pt x="779963" y="680972"/>
                    <a:pt x="764439" y="627947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1" name="Полилиния: фигура 90">
              <a:extLst>
                <a:ext uri="{FF2B5EF4-FFF2-40B4-BE49-F238E27FC236}">
                  <a16:creationId xmlns:a16="http://schemas.microsoft.com/office/drawing/2014/main" id="{8C3BC03D-FDC8-45F2-93FF-2FDAA31B5230}"/>
                </a:ext>
              </a:extLst>
            </p:cNvPr>
            <p:cNvSpPr/>
            <p:nvPr/>
          </p:nvSpPr>
          <p:spPr>
            <a:xfrm>
              <a:off x="3935597" y="6830329"/>
              <a:ext cx="907256" cy="887095"/>
            </a:xfrm>
            <a:custGeom>
              <a:avLst/>
              <a:gdLst>
                <a:gd name="connsiteX0" fmla="*/ 796621 w 907256"/>
                <a:gd name="connsiteY0" fmla="*/ 659928 h 887095"/>
                <a:gd name="connsiteX1" fmla="*/ 754283 w 907256"/>
                <a:gd name="connsiteY1" fmla="*/ 514767 h 887095"/>
                <a:gd name="connsiteX2" fmla="*/ 88357 w 907256"/>
                <a:gd name="connsiteY2" fmla="*/ 63962 h 887095"/>
                <a:gd name="connsiteX3" fmla="*/ 500144 w 907256"/>
                <a:gd name="connsiteY3" fmla="*/ 814988 h 887095"/>
                <a:gd name="connsiteX4" fmla="*/ 848839 w 907256"/>
                <a:gd name="connsiteY4" fmla="*/ 812146 h 887095"/>
                <a:gd name="connsiteX5" fmla="*/ 796420 w 907256"/>
                <a:gd name="connsiteY5" fmla="*/ 659928 h 88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7256" h="887095">
                  <a:moveTo>
                    <a:pt x="796621" y="659928"/>
                  </a:moveTo>
                  <a:lnTo>
                    <a:pt x="754283" y="514767"/>
                  </a:lnTo>
                  <a:cubicBezTo>
                    <a:pt x="450245" y="554525"/>
                    <a:pt x="164387" y="361017"/>
                    <a:pt x="88357" y="63962"/>
                  </a:cubicBezTo>
                  <a:cubicBezTo>
                    <a:pt x="-5323" y="385070"/>
                    <a:pt x="179042" y="721319"/>
                    <a:pt x="500144" y="814988"/>
                  </a:cubicBezTo>
                  <a:cubicBezTo>
                    <a:pt x="614140" y="848254"/>
                    <a:pt x="735399" y="847266"/>
                    <a:pt x="848839" y="812146"/>
                  </a:cubicBezTo>
                  <a:cubicBezTo>
                    <a:pt x="826258" y="764968"/>
                    <a:pt x="811944" y="712952"/>
                    <a:pt x="796420" y="659928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2" name="Полилиния: фигура 91">
              <a:extLst>
                <a:ext uri="{FF2B5EF4-FFF2-40B4-BE49-F238E27FC236}">
                  <a16:creationId xmlns:a16="http://schemas.microsoft.com/office/drawing/2014/main" id="{E4505F61-F1F9-4174-9397-ABF1CEAC2C65}"/>
                </a:ext>
              </a:extLst>
            </p:cNvPr>
            <p:cNvSpPr/>
            <p:nvPr/>
          </p:nvSpPr>
          <p:spPr>
            <a:xfrm>
              <a:off x="3994367" y="6861705"/>
              <a:ext cx="766128" cy="685483"/>
            </a:xfrm>
            <a:custGeom>
              <a:avLst/>
              <a:gdLst>
                <a:gd name="connsiteX0" fmla="*/ 737851 w 766127"/>
                <a:gd name="connsiteY0" fmla="*/ 628552 h 685482"/>
                <a:gd name="connsiteX1" fmla="*/ 651158 w 766127"/>
                <a:gd name="connsiteY1" fmla="*/ 337222 h 685482"/>
                <a:gd name="connsiteX2" fmla="*/ 32207 w 766127"/>
                <a:gd name="connsiteY2" fmla="*/ 31981 h 685482"/>
                <a:gd name="connsiteX3" fmla="*/ 621225 w 766127"/>
                <a:gd name="connsiteY3" fmla="*/ 653814 h 685482"/>
                <a:gd name="connsiteX4" fmla="*/ 742488 w 766127"/>
                <a:gd name="connsiteY4" fmla="*/ 644883 h 685482"/>
                <a:gd name="connsiteX5" fmla="*/ 737851 w 766127"/>
                <a:gd name="connsiteY5" fmla="*/ 628552 h 6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6127" h="685482">
                  <a:moveTo>
                    <a:pt x="737851" y="628552"/>
                  </a:moveTo>
                  <a:cubicBezTo>
                    <a:pt x="709222" y="531577"/>
                    <a:pt x="682005" y="433794"/>
                    <a:pt x="651158" y="337222"/>
                  </a:cubicBezTo>
                  <a:cubicBezTo>
                    <a:pt x="401380" y="374480"/>
                    <a:pt x="154707" y="252827"/>
                    <a:pt x="32207" y="31981"/>
                  </a:cubicBezTo>
                  <a:cubicBezTo>
                    <a:pt x="23147" y="366355"/>
                    <a:pt x="286860" y="644741"/>
                    <a:pt x="621225" y="653814"/>
                  </a:cubicBezTo>
                  <a:cubicBezTo>
                    <a:pt x="661843" y="654903"/>
                    <a:pt x="702469" y="651919"/>
                    <a:pt x="742488" y="644883"/>
                  </a:cubicBezTo>
                  <a:lnTo>
                    <a:pt x="737851" y="628552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3959992" y="6829724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5004470" y="5906061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4972490" y="5874080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5625235" y="5994569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5593254" y="5962588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4847616" y="5672392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4815635" y="5640412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5704066" y="5853239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rgbClr val="A3D3B4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5672085" y="5821258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5541163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5509182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4921809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4889828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4431488" y="6188319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4399507" y="6156338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5639146" y="6188319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5607166" y="6156338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4609713" y="6133883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4577732" y="6101903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noFill/>
            <a:ln w="40291" cap="flat">
              <a:solidFill>
                <a:srgbClr val="814C5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5162333" y="6828438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rgbClr val="F6EB3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5130352" y="6796458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4557109" y="6241948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rgbClr val="FFFFFE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4525128" y="6209967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4937938" y="6691846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rgbClr val="814C5F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4528740" y="6588797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4581084" y="7502833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rgbClr val="FBD5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5101446" y="7486502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CDD7D9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5069465" y="7454521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5669388" y="8066944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5637408" y="8034963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543612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540414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520426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5172288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5669388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5637408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5910920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5878939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6152654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6120673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520426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5172288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638329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6351317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661515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658317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638329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6351317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543612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540414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520426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517228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566938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563740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5910920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5878939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6152654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6120673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661515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658317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638329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6351317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5900638" y="7247793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5868657" y="7215812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75491" y="6421880"/>
            <a:ext cx="2520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И.И.</a:t>
            </a:r>
          </a:p>
        </p:txBody>
      </p:sp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38BA3B45-AA37-4B80-AE0E-23070B8B84A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52935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78" name="Текст 168">
            <a:extLst>
              <a:ext uri="{FF2B5EF4-FFF2-40B4-BE49-F238E27FC236}">
                <a16:creationId xmlns:a16="http://schemas.microsoft.com/office/drawing/2014/main" id="{84B926D6-C95E-4B1D-811A-84DC681616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2870" y="6421880"/>
            <a:ext cx="2520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И.И.</a:t>
            </a:r>
          </a:p>
        </p:txBody>
      </p:sp>
    </p:spTree>
    <p:extLst>
      <p:ext uri="{BB962C8B-B14F-4D97-AF65-F5344CB8AC3E}">
        <p14:creationId xmlns:p14="http://schemas.microsoft.com/office/powerpoint/2010/main" val="3277251687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3 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C6DFAB5-6E1C-4C8A-B93E-1EAAB3C08CB5}"/>
              </a:ext>
            </a:extLst>
          </p:cNvPr>
          <p:cNvSpPr/>
          <p:nvPr userDrawn="1"/>
        </p:nvSpPr>
        <p:spPr>
          <a:xfrm>
            <a:off x="-1" y="6201203"/>
            <a:ext cx="9144001" cy="656798"/>
          </a:xfrm>
          <a:prstGeom prst="rect">
            <a:avLst/>
          </a:prstGeom>
          <a:solidFill>
            <a:schemeClr val="tx1">
              <a:alpha val="10000"/>
            </a:schemeClr>
          </a:solidFill>
          <a:ln w="12700" cap="flat">
            <a:noFill/>
            <a:miter lim="400000"/>
          </a:ln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584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FillTx/>
              <a:sym typeface="Helvetica Neue Medium"/>
            </a:endParaRPr>
          </a:p>
        </p:txBody>
      </p:sp>
      <p:pic>
        <p:nvPicPr>
          <p:cNvPr id="86" name="Рисунок 85">
            <a:extLst>
              <a:ext uri="{FF2B5EF4-FFF2-40B4-BE49-F238E27FC236}">
                <a16:creationId xmlns:a16="http://schemas.microsoft.com/office/drawing/2014/main" id="{F04F6D3D-12B3-4F66-A220-B383D91D9D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  <p:cxnSp>
        <p:nvCxnSpPr>
          <p:cNvPr id="88" name="Прямая соединительная линия 87">
            <a:extLst>
              <a:ext uri="{FF2B5EF4-FFF2-40B4-BE49-F238E27FC236}">
                <a16:creationId xmlns:a16="http://schemas.microsoft.com/office/drawing/2014/main" id="{3EAE474A-1E6E-41C5-8915-51A4BE280AC4}"/>
              </a:ext>
            </a:extLst>
          </p:cNvPr>
          <p:cNvCxnSpPr/>
          <p:nvPr userDrawn="1"/>
        </p:nvCxnSpPr>
        <p:spPr>
          <a:xfrm>
            <a:off x="0" y="6199992"/>
            <a:ext cx="9144000" cy="0"/>
          </a:xfrm>
          <a:prstGeom prst="line">
            <a:avLst/>
          </a:prstGeom>
          <a:noFill/>
          <a:ln w="9525" cap="flat">
            <a:solidFill>
              <a:schemeClr val="bg1">
                <a:alpha val="10000"/>
              </a:schemeClr>
            </a:solidFill>
            <a:prstDash val="solid"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9" name="Рисунок 13">
            <a:extLst>
              <a:ext uri="{FF2B5EF4-FFF2-40B4-BE49-F238E27FC236}">
                <a16:creationId xmlns:a16="http://schemas.microsoft.com/office/drawing/2014/main" id="{27AA8F75-BC74-4EC5-BF54-3ABF343E2087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3935597" y="5640412"/>
            <a:chExt cx="2988703" cy="3709468"/>
          </a:xfrm>
        </p:grpSpPr>
        <p:sp>
          <p:nvSpPr>
            <p:cNvPr id="90" name="Полилиния: фигура 89">
              <a:extLst>
                <a:ext uri="{FF2B5EF4-FFF2-40B4-BE49-F238E27FC236}">
                  <a16:creationId xmlns:a16="http://schemas.microsoft.com/office/drawing/2014/main" id="{7433B14D-54BA-4ED6-9360-BEDA3C109412}"/>
                </a:ext>
              </a:extLst>
            </p:cNvPr>
            <p:cNvSpPr/>
            <p:nvPr/>
          </p:nvSpPr>
          <p:spPr>
            <a:xfrm>
              <a:off x="3967577" y="6862310"/>
              <a:ext cx="846773" cy="826611"/>
            </a:xfrm>
            <a:custGeom>
              <a:avLst/>
              <a:gdLst>
                <a:gd name="connsiteX0" fmla="*/ 764641 w 846772"/>
                <a:gd name="connsiteY0" fmla="*/ 627947 h 826611"/>
                <a:gd name="connsiteX1" fmla="*/ 722302 w 846772"/>
                <a:gd name="connsiteY1" fmla="*/ 482786 h 826611"/>
                <a:gd name="connsiteX2" fmla="*/ 56376 w 846772"/>
                <a:gd name="connsiteY2" fmla="*/ 31981 h 826611"/>
                <a:gd name="connsiteX3" fmla="*/ 468163 w 846772"/>
                <a:gd name="connsiteY3" fmla="*/ 783007 h 826611"/>
                <a:gd name="connsiteX4" fmla="*/ 816858 w 846772"/>
                <a:gd name="connsiteY4" fmla="*/ 780165 h 826611"/>
                <a:gd name="connsiteX5" fmla="*/ 764439 w 846772"/>
                <a:gd name="connsiteY5" fmla="*/ 627947 h 826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46772" h="826611">
                  <a:moveTo>
                    <a:pt x="764641" y="627947"/>
                  </a:moveTo>
                  <a:lnTo>
                    <a:pt x="722302" y="482786"/>
                  </a:lnTo>
                  <a:cubicBezTo>
                    <a:pt x="418264" y="522544"/>
                    <a:pt x="132406" y="329037"/>
                    <a:pt x="56376" y="31981"/>
                  </a:cubicBezTo>
                  <a:cubicBezTo>
                    <a:pt x="-37303" y="353089"/>
                    <a:pt x="147061" y="689338"/>
                    <a:pt x="468163" y="783007"/>
                  </a:cubicBezTo>
                  <a:cubicBezTo>
                    <a:pt x="582160" y="816274"/>
                    <a:pt x="703419" y="815285"/>
                    <a:pt x="816858" y="780165"/>
                  </a:cubicBezTo>
                  <a:cubicBezTo>
                    <a:pt x="794278" y="732988"/>
                    <a:pt x="779963" y="680972"/>
                    <a:pt x="764439" y="627947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1" name="Полилиния: фигура 90">
              <a:extLst>
                <a:ext uri="{FF2B5EF4-FFF2-40B4-BE49-F238E27FC236}">
                  <a16:creationId xmlns:a16="http://schemas.microsoft.com/office/drawing/2014/main" id="{8C3BC03D-FDC8-45F2-93FF-2FDAA31B5230}"/>
                </a:ext>
              </a:extLst>
            </p:cNvPr>
            <p:cNvSpPr/>
            <p:nvPr/>
          </p:nvSpPr>
          <p:spPr>
            <a:xfrm>
              <a:off x="3935597" y="6830329"/>
              <a:ext cx="907256" cy="887095"/>
            </a:xfrm>
            <a:custGeom>
              <a:avLst/>
              <a:gdLst>
                <a:gd name="connsiteX0" fmla="*/ 796621 w 907256"/>
                <a:gd name="connsiteY0" fmla="*/ 659928 h 887095"/>
                <a:gd name="connsiteX1" fmla="*/ 754283 w 907256"/>
                <a:gd name="connsiteY1" fmla="*/ 514767 h 887095"/>
                <a:gd name="connsiteX2" fmla="*/ 88357 w 907256"/>
                <a:gd name="connsiteY2" fmla="*/ 63962 h 887095"/>
                <a:gd name="connsiteX3" fmla="*/ 500144 w 907256"/>
                <a:gd name="connsiteY3" fmla="*/ 814988 h 887095"/>
                <a:gd name="connsiteX4" fmla="*/ 848839 w 907256"/>
                <a:gd name="connsiteY4" fmla="*/ 812146 h 887095"/>
                <a:gd name="connsiteX5" fmla="*/ 796420 w 907256"/>
                <a:gd name="connsiteY5" fmla="*/ 659928 h 887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7256" h="887095">
                  <a:moveTo>
                    <a:pt x="796621" y="659928"/>
                  </a:moveTo>
                  <a:lnTo>
                    <a:pt x="754283" y="514767"/>
                  </a:lnTo>
                  <a:cubicBezTo>
                    <a:pt x="450245" y="554525"/>
                    <a:pt x="164387" y="361017"/>
                    <a:pt x="88357" y="63962"/>
                  </a:cubicBezTo>
                  <a:cubicBezTo>
                    <a:pt x="-5323" y="385070"/>
                    <a:pt x="179042" y="721319"/>
                    <a:pt x="500144" y="814988"/>
                  </a:cubicBezTo>
                  <a:cubicBezTo>
                    <a:pt x="614140" y="848254"/>
                    <a:pt x="735399" y="847266"/>
                    <a:pt x="848839" y="812146"/>
                  </a:cubicBezTo>
                  <a:cubicBezTo>
                    <a:pt x="826258" y="764968"/>
                    <a:pt x="811944" y="712952"/>
                    <a:pt x="796420" y="659928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2" name="Полилиния: фигура 91">
              <a:extLst>
                <a:ext uri="{FF2B5EF4-FFF2-40B4-BE49-F238E27FC236}">
                  <a16:creationId xmlns:a16="http://schemas.microsoft.com/office/drawing/2014/main" id="{E4505F61-F1F9-4174-9397-ABF1CEAC2C65}"/>
                </a:ext>
              </a:extLst>
            </p:cNvPr>
            <p:cNvSpPr/>
            <p:nvPr/>
          </p:nvSpPr>
          <p:spPr>
            <a:xfrm>
              <a:off x="3994367" y="6861705"/>
              <a:ext cx="766128" cy="685483"/>
            </a:xfrm>
            <a:custGeom>
              <a:avLst/>
              <a:gdLst>
                <a:gd name="connsiteX0" fmla="*/ 737851 w 766127"/>
                <a:gd name="connsiteY0" fmla="*/ 628552 h 685482"/>
                <a:gd name="connsiteX1" fmla="*/ 651158 w 766127"/>
                <a:gd name="connsiteY1" fmla="*/ 337222 h 685482"/>
                <a:gd name="connsiteX2" fmla="*/ 32207 w 766127"/>
                <a:gd name="connsiteY2" fmla="*/ 31981 h 685482"/>
                <a:gd name="connsiteX3" fmla="*/ 621225 w 766127"/>
                <a:gd name="connsiteY3" fmla="*/ 653814 h 685482"/>
                <a:gd name="connsiteX4" fmla="*/ 742488 w 766127"/>
                <a:gd name="connsiteY4" fmla="*/ 644883 h 685482"/>
                <a:gd name="connsiteX5" fmla="*/ 737851 w 766127"/>
                <a:gd name="connsiteY5" fmla="*/ 628552 h 685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66127" h="685482">
                  <a:moveTo>
                    <a:pt x="737851" y="628552"/>
                  </a:moveTo>
                  <a:cubicBezTo>
                    <a:pt x="709222" y="531577"/>
                    <a:pt x="682005" y="433794"/>
                    <a:pt x="651158" y="337222"/>
                  </a:cubicBezTo>
                  <a:cubicBezTo>
                    <a:pt x="401380" y="374480"/>
                    <a:pt x="154707" y="252827"/>
                    <a:pt x="32207" y="31981"/>
                  </a:cubicBezTo>
                  <a:cubicBezTo>
                    <a:pt x="23147" y="366355"/>
                    <a:pt x="286860" y="644741"/>
                    <a:pt x="621225" y="653814"/>
                  </a:cubicBezTo>
                  <a:cubicBezTo>
                    <a:pt x="661843" y="654903"/>
                    <a:pt x="702469" y="651919"/>
                    <a:pt x="742488" y="644883"/>
                  </a:cubicBezTo>
                  <a:lnTo>
                    <a:pt x="737851" y="628552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3959992" y="6829724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5004470" y="5906061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4972490" y="5874080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5625235" y="5994569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5593254" y="5962588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4847616" y="5672392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rgbClr val="009D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4815635" y="5640412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5704066" y="5853239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rgbClr val="A3D3B4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5672085" y="5821258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5541163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5509182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4921809" y="8332871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4889828" y="8300890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4431488" y="6188319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4399507" y="6156338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5639146" y="6188319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5607166" y="6156338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4609713" y="6133883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rgbClr val="F1A948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4577732" y="6101903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noFill/>
            <a:ln w="40291" cap="flat">
              <a:solidFill>
                <a:srgbClr val="814C5F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5162333" y="6828438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rgbClr val="F6EB3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5130352" y="6796458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4557109" y="6241948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rgbClr val="FFFFFE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4525128" y="6209967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4937938" y="6691846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rgbClr val="814C5F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4528740" y="6588797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4581084" y="7502833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rgbClr val="FBD590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5101446" y="7486502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CDD7D9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5069465" y="7454521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5669388" y="8066944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5637408" y="8034963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543612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540414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520426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5172288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5669388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5637408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5910920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5878939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6152654" y="784013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6120673" y="7808149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520426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5172288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6383298" y="7840130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6351317" y="7808149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6615153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6583172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6383298" y="8066944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6351317" y="8034963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543612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540414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520426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517228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566938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5637408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5910920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5878939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6152654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6120673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6615153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6583172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6383298" y="7602227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rgbClr val="ECECEB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6351317" y="7570247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5900638" y="7247793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rgbClr val="EB8B2D"/>
            </a:solidFill>
            <a:ln w="2014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5868657" y="7215812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rgbClr val="814C5F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bg1">
                    <a:alpha val="80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75491" y="6421880"/>
            <a:ext cx="1548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И.И.</a:t>
            </a:r>
          </a:p>
        </p:txBody>
      </p:sp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38BA3B45-AA37-4B80-AE0E-23070B8B84A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79980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78" name="Текст 168">
            <a:extLst>
              <a:ext uri="{FF2B5EF4-FFF2-40B4-BE49-F238E27FC236}">
                <a16:creationId xmlns:a16="http://schemas.microsoft.com/office/drawing/2014/main" id="{84B926D6-C95E-4B1D-811A-84DC681616D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9915" y="6421880"/>
            <a:ext cx="1548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И.И.</a:t>
            </a:r>
          </a:p>
        </p:txBody>
      </p:sp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62921E03-2F4E-4914-A1FD-8799FE2FDA5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834405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80" name="Текст 168">
            <a:extLst>
              <a:ext uri="{FF2B5EF4-FFF2-40B4-BE49-F238E27FC236}">
                <a16:creationId xmlns:a16="http://schemas.microsoft.com/office/drawing/2014/main" id="{2D07C33E-508C-4345-977B-A920095CCAA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4340" y="6421880"/>
            <a:ext cx="1548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И.И.</a:t>
            </a:r>
          </a:p>
        </p:txBody>
      </p:sp>
    </p:spTree>
    <p:extLst>
      <p:ext uri="{BB962C8B-B14F-4D97-AF65-F5344CB8AC3E}">
        <p14:creationId xmlns:p14="http://schemas.microsoft.com/office/powerpoint/2010/main" val="400093222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Б1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EB870DA3-2B69-4EEA-B452-F1119569CA93}"/>
              </a:ext>
            </a:extLst>
          </p:cNvPr>
          <p:cNvGrpSpPr/>
          <p:nvPr userDrawn="1"/>
        </p:nvGrpSpPr>
        <p:grpSpPr>
          <a:xfrm>
            <a:off x="-1" y="6199992"/>
            <a:ext cx="9144001" cy="658009"/>
            <a:chOff x="-1" y="6199992"/>
            <a:chExt cx="9144001" cy="658009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8C6DFAB5-6E1C-4C8A-B93E-1EAAB3C08CB5}"/>
                </a:ext>
              </a:extLst>
            </p:cNvPr>
            <p:cNvSpPr/>
            <p:nvPr userDrawn="1"/>
          </p:nvSpPr>
          <p:spPr>
            <a:xfrm>
              <a:off x="-1" y="6201203"/>
              <a:ext cx="9144001" cy="656798"/>
            </a:xfrm>
            <a:prstGeom prst="rect">
              <a:avLst/>
            </a:prstGeom>
            <a:solidFill>
              <a:schemeClr val="bg2">
                <a:alpha val="25000"/>
              </a:schemeClr>
            </a:solidFill>
            <a:ln w="12700" cap="flat">
              <a:noFill/>
              <a:miter lim="400000"/>
            </a:ln>
            <a:effectLst>
              <a:outerShdw blurRad="190500" dist="38100" dir="2700000" algn="tl" rotWithShape="0">
                <a:prstClr val="black">
                  <a:alpha val="2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 lvl="0" indent="0" algn="ctr" defTabSz="58420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FillTx/>
                <a:sym typeface="Helvetica Neue Medium"/>
              </a:endParaRPr>
            </a:p>
          </p:txBody>
        </p:sp>
        <p:cxnSp>
          <p:nvCxnSpPr>
            <p:cNvPr id="88" name="Прямая соединительная линия 87">
              <a:extLst>
                <a:ext uri="{FF2B5EF4-FFF2-40B4-BE49-F238E27FC236}">
                  <a16:creationId xmlns:a16="http://schemas.microsoft.com/office/drawing/2014/main" id="{3EAE474A-1E6E-41C5-8915-51A4BE280AC4}"/>
                </a:ext>
              </a:extLst>
            </p:cNvPr>
            <p:cNvCxnSpPr/>
            <p:nvPr userDrawn="1"/>
          </p:nvCxnSpPr>
          <p:spPr>
            <a:xfrm>
              <a:off x="0" y="6199992"/>
              <a:ext cx="9144000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85000"/>
                  <a:alpha val="46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2">
                    <a:lumMod val="50000"/>
                    <a:alpha val="85000"/>
                  </a:schemeClr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F094E6D-5973-401B-9A8E-4C7EEAE1A826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5833339" y="2865248"/>
            <a:chExt cx="2988703" cy="3709468"/>
          </a:xfrm>
        </p:grpSpPr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1E3BDAB4-17C1-457E-929F-0A06A04368DB}"/>
                </a:ext>
              </a:extLst>
            </p:cNvPr>
            <p:cNvGrpSpPr/>
            <p:nvPr userDrawn="1"/>
          </p:nvGrpSpPr>
          <p:grpSpPr>
            <a:xfrm>
              <a:off x="5833339" y="4055165"/>
              <a:ext cx="907256" cy="887095"/>
              <a:chOff x="5833339" y="4055165"/>
              <a:chExt cx="907256" cy="887095"/>
            </a:xfrm>
          </p:grpSpPr>
          <p:sp>
            <p:nvSpPr>
              <p:cNvPr id="90" name="Полилиния: фигура 89">
                <a:extLst>
                  <a:ext uri="{FF2B5EF4-FFF2-40B4-BE49-F238E27FC236}">
                    <a16:creationId xmlns:a16="http://schemas.microsoft.com/office/drawing/2014/main" id="{7433B14D-54BA-4ED6-9360-BEDA3C109412}"/>
                  </a:ext>
                </a:extLst>
              </p:cNvPr>
              <p:cNvSpPr/>
              <p:nvPr/>
            </p:nvSpPr>
            <p:spPr>
              <a:xfrm>
                <a:off x="5865319" y="4087146"/>
                <a:ext cx="846773" cy="826611"/>
              </a:xfrm>
              <a:custGeom>
                <a:avLst/>
                <a:gdLst>
                  <a:gd name="connsiteX0" fmla="*/ 764641 w 846772"/>
                  <a:gd name="connsiteY0" fmla="*/ 627947 h 826611"/>
                  <a:gd name="connsiteX1" fmla="*/ 722302 w 846772"/>
                  <a:gd name="connsiteY1" fmla="*/ 482786 h 826611"/>
                  <a:gd name="connsiteX2" fmla="*/ 56376 w 846772"/>
                  <a:gd name="connsiteY2" fmla="*/ 31981 h 826611"/>
                  <a:gd name="connsiteX3" fmla="*/ 468163 w 846772"/>
                  <a:gd name="connsiteY3" fmla="*/ 783007 h 826611"/>
                  <a:gd name="connsiteX4" fmla="*/ 816858 w 846772"/>
                  <a:gd name="connsiteY4" fmla="*/ 780165 h 826611"/>
                  <a:gd name="connsiteX5" fmla="*/ 764439 w 846772"/>
                  <a:gd name="connsiteY5" fmla="*/ 627947 h 826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772" h="826611">
                    <a:moveTo>
                      <a:pt x="764641" y="627947"/>
                    </a:moveTo>
                    <a:lnTo>
                      <a:pt x="722302" y="482786"/>
                    </a:lnTo>
                    <a:cubicBezTo>
                      <a:pt x="418264" y="522544"/>
                      <a:pt x="132406" y="329037"/>
                      <a:pt x="56376" y="31981"/>
                    </a:cubicBezTo>
                    <a:cubicBezTo>
                      <a:pt x="-37303" y="353089"/>
                      <a:pt x="147061" y="689338"/>
                      <a:pt x="468163" y="783007"/>
                    </a:cubicBezTo>
                    <a:cubicBezTo>
                      <a:pt x="582160" y="816274"/>
                      <a:pt x="703419" y="815285"/>
                      <a:pt x="816858" y="780165"/>
                    </a:cubicBezTo>
                    <a:cubicBezTo>
                      <a:pt x="794278" y="732988"/>
                      <a:pt x="779963" y="680972"/>
                      <a:pt x="764439" y="627947"/>
                    </a:cubicBez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1" name="Полилиния: фигура 90">
                <a:extLst>
                  <a:ext uri="{FF2B5EF4-FFF2-40B4-BE49-F238E27FC236}">
                    <a16:creationId xmlns:a16="http://schemas.microsoft.com/office/drawing/2014/main" id="{8C3BC03D-FDC8-45F2-93FF-2FDAA31B5230}"/>
                  </a:ext>
                </a:extLst>
              </p:cNvPr>
              <p:cNvSpPr/>
              <p:nvPr/>
            </p:nvSpPr>
            <p:spPr>
              <a:xfrm>
                <a:off x="5833339" y="4055165"/>
                <a:ext cx="907256" cy="887095"/>
              </a:xfrm>
              <a:custGeom>
                <a:avLst/>
                <a:gdLst>
                  <a:gd name="connsiteX0" fmla="*/ 796621 w 907256"/>
                  <a:gd name="connsiteY0" fmla="*/ 659928 h 887095"/>
                  <a:gd name="connsiteX1" fmla="*/ 754283 w 907256"/>
                  <a:gd name="connsiteY1" fmla="*/ 514767 h 887095"/>
                  <a:gd name="connsiteX2" fmla="*/ 88357 w 907256"/>
                  <a:gd name="connsiteY2" fmla="*/ 63962 h 887095"/>
                  <a:gd name="connsiteX3" fmla="*/ 500144 w 907256"/>
                  <a:gd name="connsiteY3" fmla="*/ 814988 h 887095"/>
                  <a:gd name="connsiteX4" fmla="*/ 848839 w 907256"/>
                  <a:gd name="connsiteY4" fmla="*/ 812146 h 887095"/>
                  <a:gd name="connsiteX5" fmla="*/ 796420 w 907256"/>
                  <a:gd name="connsiteY5" fmla="*/ 659928 h 887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7256" h="887095">
                    <a:moveTo>
                      <a:pt x="796621" y="659928"/>
                    </a:moveTo>
                    <a:lnTo>
                      <a:pt x="754283" y="514767"/>
                    </a:lnTo>
                    <a:cubicBezTo>
                      <a:pt x="450245" y="554525"/>
                      <a:pt x="164387" y="361017"/>
                      <a:pt x="88357" y="63962"/>
                    </a:cubicBezTo>
                    <a:cubicBezTo>
                      <a:pt x="-5323" y="385070"/>
                      <a:pt x="179042" y="721319"/>
                      <a:pt x="500144" y="814988"/>
                    </a:cubicBezTo>
                    <a:cubicBezTo>
                      <a:pt x="614140" y="848254"/>
                      <a:pt x="735399" y="847266"/>
                      <a:pt x="848839" y="812146"/>
                    </a:cubicBezTo>
                    <a:cubicBezTo>
                      <a:pt x="826258" y="764968"/>
                      <a:pt x="811944" y="712952"/>
                      <a:pt x="796420" y="659928"/>
                    </a:cubicBezTo>
                    <a:close/>
                  </a:path>
                </a:pathLst>
              </a:custGeom>
              <a:solidFill>
                <a:schemeClr val="bg1"/>
              </a:solidFill>
              <a:ln w="40291" cap="rnd">
                <a:solidFill>
                  <a:schemeClr val="bg2">
                    <a:lumMod val="75000"/>
                  </a:schemeClr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2" name="Полилиния: фигура 91">
                <a:extLst>
                  <a:ext uri="{FF2B5EF4-FFF2-40B4-BE49-F238E27FC236}">
                    <a16:creationId xmlns:a16="http://schemas.microsoft.com/office/drawing/2014/main" id="{E4505F61-F1F9-4174-9397-ABF1CEAC2C65}"/>
                  </a:ext>
                </a:extLst>
              </p:cNvPr>
              <p:cNvSpPr/>
              <p:nvPr/>
            </p:nvSpPr>
            <p:spPr>
              <a:xfrm>
                <a:off x="5892109" y="4086541"/>
                <a:ext cx="766128" cy="685483"/>
              </a:xfrm>
              <a:custGeom>
                <a:avLst/>
                <a:gdLst>
                  <a:gd name="connsiteX0" fmla="*/ 737851 w 766127"/>
                  <a:gd name="connsiteY0" fmla="*/ 628552 h 685482"/>
                  <a:gd name="connsiteX1" fmla="*/ 651158 w 766127"/>
                  <a:gd name="connsiteY1" fmla="*/ 337222 h 685482"/>
                  <a:gd name="connsiteX2" fmla="*/ 32207 w 766127"/>
                  <a:gd name="connsiteY2" fmla="*/ 31981 h 685482"/>
                  <a:gd name="connsiteX3" fmla="*/ 621225 w 766127"/>
                  <a:gd name="connsiteY3" fmla="*/ 653814 h 685482"/>
                  <a:gd name="connsiteX4" fmla="*/ 742488 w 766127"/>
                  <a:gd name="connsiteY4" fmla="*/ 644883 h 685482"/>
                  <a:gd name="connsiteX5" fmla="*/ 737851 w 766127"/>
                  <a:gd name="connsiteY5" fmla="*/ 628552 h 685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66127" h="685482">
                    <a:moveTo>
                      <a:pt x="737851" y="628552"/>
                    </a:moveTo>
                    <a:cubicBezTo>
                      <a:pt x="709222" y="531577"/>
                      <a:pt x="682005" y="433794"/>
                      <a:pt x="651158" y="337222"/>
                    </a:cubicBezTo>
                    <a:cubicBezTo>
                      <a:pt x="401380" y="374480"/>
                      <a:pt x="154707" y="252827"/>
                      <a:pt x="32207" y="31981"/>
                    </a:cubicBezTo>
                    <a:cubicBezTo>
                      <a:pt x="23147" y="366355"/>
                      <a:pt x="286860" y="644741"/>
                      <a:pt x="621225" y="653814"/>
                    </a:cubicBezTo>
                    <a:cubicBezTo>
                      <a:pt x="661843" y="654903"/>
                      <a:pt x="702469" y="651919"/>
                      <a:pt x="742488" y="644883"/>
                    </a:cubicBezTo>
                    <a:lnTo>
                      <a:pt x="737851" y="628552"/>
                    </a:ln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5857734" y="4054560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6329230" y="3413155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6422870" y="3434803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6426482" y="3813633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6902212" y="3130897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6870232" y="3098916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7522977" y="3219405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7490996" y="3187424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6745358" y="2897228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6713377" y="2865248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7601808" y="3078075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7569827" y="3046094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7438905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7406924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6819551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6787570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6297249" y="3381174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7536888" y="3413155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7504908" y="3381174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6507455" y="3358719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6475474" y="3326739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solidFill>
              <a:schemeClr val="bg1"/>
            </a:solidFill>
            <a:ln w="40291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7060075" y="4053274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7028094" y="4021294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6454851" y="3466784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pPr lvl="0"/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6835680" y="3916682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6478826" y="4727669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chemeClr val="bg1"/>
            </a:solidFill>
            <a:ln w="3175" cap="flat">
              <a:solidFill>
                <a:schemeClr val="bg2">
                  <a:lumMod val="75000"/>
                  <a:alpha val="39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6999188" y="4711338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6967207" y="4679357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7567130" y="5291780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7535150" y="5259799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733386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730188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710201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7070030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7567130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7535150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7808662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7776681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8050396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8018415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710201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7070030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828104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8249059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851289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848091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828104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8249059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733386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730188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710201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707003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756713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753515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7808662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7776681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8050396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8018415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851289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848091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828104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8249059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7798380" y="4472629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7766399" y="4440648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>
                    <a:alpha val="65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775492" y="6421880"/>
            <a:ext cx="5472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ru-RU" dirty="0"/>
              <a:t>Иванов Иван Иванович</a:t>
            </a:r>
          </a:p>
        </p:txBody>
      </p:sp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5E36E0E1-1E81-4EB0-BD7C-0B2FDDEB52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3703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Б2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EB870DA3-2B69-4EEA-B452-F1119569CA93}"/>
              </a:ext>
            </a:extLst>
          </p:cNvPr>
          <p:cNvGrpSpPr/>
          <p:nvPr userDrawn="1"/>
        </p:nvGrpSpPr>
        <p:grpSpPr>
          <a:xfrm>
            <a:off x="-1" y="6199992"/>
            <a:ext cx="9144001" cy="658009"/>
            <a:chOff x="-1" y="6199992"/>
            <a:chExt cx="9144001" cy="658009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8C6DFAB5-6E1C-4C8A-B93E-1EAAB3C08CB5}"/>
                </a:ext>
              </a:extLst>
            </p:cNvPr>
            <p:cNvSpPr/>
            <p:nvPr userDrawn="1"/>
          </p:nvSpPr>
          <p:spPr>
            <a:xfrm>
              <a:off x="-1" y="6201203"/>
              <a:ext cx="9144001" cy="656798"/>
            </a:xfrm>
            <a:prstGeom prst="rect">
              <a:avLst/>
            </a:prstGeom>
            <a:solidFill>
              <a:schemeClr val="bg2">
                <a:alpha val="25000"/>
              </a:schemeClr>
            </a:solidFill>
            <a:ln w="12700" cap="flat">
              <a:noFill/>
              <a:miter lim="400000"/>
            </a:ln>
            <a:effectLst>
              <a:outerShdw blurRad="190500" dist="38100" dir="2700000" algn="tl" rotWithShape="0">
                <a:prstClr val="black">
                  <a:alpha val="2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 lvl="0" indent="0" algn="ctr" defTabSz="58420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FillTx/>
                <a:sym typeface="Helvetica Neue Medium"/>
              </a:endParaRPr>
            </a:p>
          </p:txBody>
        </p:sp>
        <p:cxnSp>
          <p:nvCxnSpPr>
            <p:cNvPr id="88" name="Прямая соединительная линия 87">
              <a:extLst>
                <a:ext uri="{FF2B5EF4-FFF2-40B4-BE49-F238E27FC236}">
                  <a16:creationId xmlns:a16="http://schemas.microsoft.com/office/drawing/2014/main" id="{3EAE474A-1E6E-41C5-8915-51A4BE280AC4}"/>
                </a:ext>
              </a:extLst>
            </p:cNvPr>
            <p:cNvCxnSpPr/>
            <p:nvPr userDrawn="1"/>
          </p:nvCxnSpPr>
          <p:spPr>
            <a:xfrm>
              <a:off x="0" y="6199992"/>
              <a:ext cx="9144000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85000"/>
                  <a:alpha val="46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2">
                    <a:lumMod val="50000"/>
                    <a:alpha val="85000"/>
                  </a:schemeClr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F094E6D-5973-401B-9A8E-4C7EEAE1A826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5833339" y="2865248"/>
            <a:chExt cx="2988703" cy="3709468"/>
          </a:xfrm>
        </p:grpSpPr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1E3BDAB4-17C1-457E-929F-0A06A04368DB}"/>
                </a:ext>
              </a:extLst>
            </p:cNvPr>
            <p:cNvGrpSpPr/>
            <p:nvPr userDrawn="1"/>
          </p:nvGrpSpPr>
          <p:grpSpPr>
            <a:xfrm>
              <a:off x="5833339" y="4055165"/>
              <a:ext cx="907256" cy="887095"/>
              <a:chOff x="5833339" y="4055165"/>
              <a:chExt cx="907256" cy="887095"/>
            </a:xfrm>
          </p:grpSpPr>
          <p:sp>
            <p:nvSpPr>
              <p:cNvPr id="90" name="Полилиния: фигура 89">
                <a:extLst>
                  <a:ext uri="{FF2B5EF4-FFF2-40B4-BE49-F238E27FC236}">
                    <a16:creationId xmlns:a16="http://schemas.microsoft.com/office/drawing/2014/main" id="{7433B14D-54BA-4ED6-9360-BEDA3C109412}"/>
                  </a:ext>
                </a:extLst>
              </p:cNvPr>
              <p:cNvSpPr/>
              <p:nvPr/>
            </p:nvSpPr>
            <p:spPr>
              <a:xfrm>
                <a:off x="5865319" y="4087146"/>
                <a:ext cx="846773" cy="826611"/>
              </a:xfrm>
              <a:custGeom>
                <a:avLst/>
                <a:gdLst>
                  <a:gd name="connsiteX0" fmla="*/ 764641 w 846772"/>
                  <a:gd name="connsiteY0" fmla="*/ 627947 h 826611"/>
                  <a:gd name="connsiteX1" fmla="*/ 722302 w 846772"/>
                  <a:gd name="connsiteY1" fmla="*/ 482786 h 826611"/>
                  <a:gd name="connsiteX2" fmla="*/ 56376 w 846772"/>
                  <a:gd name="connsiteY2" fmla="*/ 31981 h 826611"/>
                  <a:gd name="connsiteX3" fmla="*/ 468163 w 846772"/>
                  <a:gd name="connsiteY3" fmla="*/ 783007 h 826611"/>
                  <a:gd name="connsiteX4" fmla="*/ 816858 w 846772"/>
                  <a:gd name="connsiteY4" fmla="*/ 780165 h 826611"/>
                  <a:gd name="connsiteX5" fmla="*/ 764439 w 846772"/>
                  <a:gd name="connsiteY5" fmla="*/ 627947 h 826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772" h="826611">
                    <a:moveTo>
                      <a:pt x="764641" y="627947"/>
                    </a:moveTo>
                    <a:lnTo>
                      <a:pt x="722302" y="482786"/>
                    </a:lnTo>
                    <a:cubicBezTo>
                      <a:pt x="418264" y="522544"/>
                      <a:pt x="132406" y="329037"/>
                      <a:pt x="56376" y="31981"/>
                    </a:cubicBezTo>
                    <a:cubicBezTo>
                      <a:pt x="-37303" y="353089"/>
                      <a:pt x="147061" y="689338"/>
                      <a:pt x="468163" y="783007"/>
                    </a:cubicBezTo>
                    <a:cubicBezTo>
                      <a:pt x="582160" y="816274"/>
                      <a:pt x="703419" y="815285"/>
                      <a:pt x="816858" y="780165"/>
                    </a:cubicBezTo>
                    <a:cubicBezTo>
                      <a:pt x="794278" y="732988"/>
                      <a:pt x="779963" y="680972"/>
                      <a:pt x="764439" y="627947"/>
                    </a:cubicBez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1" name="Полилиния: фигура 90">
                <a:extLst>
                  <a:ext uri="{FF2B5EF4-FFF2-40B4-BE49-F238E27FC236}">
                    <a16:creationId xmlns:a16="http://schemas.microsoft.com/office/drawing/2014/main" id="{8C3BC03D-FDC8-45F2-93FF-2FDAA31B5230}"/>
                  </a:ext>
                </a:extLst>
              </p:cNvPr>
              <p:cNvSpPr/>
              <p:nvPr/>
            </p:nvSpPr>
            <p:spPr>
              <a:xfrm>
                <a:off x="5833339" y="4055165"/>
                <a:ext cx="907256" cy="887095"/>
              </a:xfrm>
              <a:custGeom>
                <a:avLst/>
                <a:gdLst>
                  <a:gd name="connsiteX0" fmla="*/ 796621 w 907256"/>
                  <a:gd name="connsiteY0" fmla="*/ 659928 h 887095"/>
                  <a:gd name="connsiteX1" fmla="*/ 754283 w 907256"/>
                  <a:gd name="connsiteY1" fmla="*/ 514767 h 887095"/>
                  <a:gd name="connsiteX2" fmla="*/ 88357 w 907256"/>
                  <a:gd name="connsiteY2" fmla="*/ 63962 h 887095"/>
                  <a:gd name="connsiteX3" fmla="*/ 500144 w 907256"/>
                  <a:gd name="connsiteY3" fmla="*/ 814988 h 887095"/>
                  <a:gd name="connsiteX4" fmla="*/ 848839 w 907256"/>
                  <a:gd name="connsiteY4" fmla="*/ 812146 h 887095"/>
                  <a:gd name="connsiteX5" fmla="*/ 796420 w 907256"/>
                  <a:gd name="connsiteY5" fmla="*/ 659928 h 887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7256" h="887095">
                    <a:moveTo>
                      <a:pt x="796621" y="659928"/>
                    </a:moveTo>
                    <a:lnTo>
                      <a:pt x="754283" y="514767"/>
                    </a:lnTo>
                    <a:cubicBezTo>
                      <a:pt x="450245" y="554525"/>
                      <a:pt x="164387" y="361017"/>
                      <a:pt x="88357" y="63962"/>
                    </a:cubicBezTo>
                    <a:cubicBezTo>
                      <a:pt x="-5323" y="385070"/>
                      <a:pt x="179042" y="721319"/>
                      <a:pt x="500144" y="814988"/>
                    </a:cubicBezTo>
                    <a:cubicBezTo>
                      <a:pt x="614140" y="848254"/>
                      <a:pt x="735399" y="847266"/>
                      <a:pt x="848839" y="812146"/>
                    </a:cubicBezTo>
                    <a:cubicBezTo>
                      <a:pt x="826258" y="764968"/>
                      <a:pt x="811944" y="712952"/>
                      <a:pt x="796420" y="659928"/>
                    </a:cubicBezTo>
                    <a:close/>
                  </a:path>
                </a:pathLst>
              </a:custGeom>
              <a:solidFill>
                <a:schemeClr val="bg1"/>
              </a:solidFill>
              <a:ln w="40291" cap="rnd">
                <a:solidFill>
                  <a:schemeClr val="bg2">
                    <a:lumMod val="75000"/>
                  </a:schemeClr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2" name="Полилиния: фигура 91">
                <a:extLst>
                  <a:ext uri="{FF2B5EF4-FFF2-40B4-BE49-F238E27FC236}">
                    <a16:creationId xmlns:a16="http://schemas.microsoft.com/office/drawing/2014/main" id="{E4505F61-F1F9-4174-9397-ABF1CEAC2C65}"/>
                  </a:ext>
                </a:extLst>
              </p:cNvPr>
              <p:cNvSpPr/>
              <p:nvPr/>
            </p:nvSpPr>
            <p:spPr>
              <a:xfrm>
                <a:off x="5892109" y="4086541"/>
                <a:ext cx="766128" cy="685483"/>
              </a:xfrm>
              <a:custGeom>
                <a:avLst/>
                <a:gdLst>
                  <a:gd name="connsiteX0" fmla="*/ 737851 w 766127"/>
                  <a:gd name="connsiteY0" fmla="*/ 628552 h 685482"/>
                  <a:gd name="connsiteX1" fmla="*/ 651158 w 766127"/>
                  <a:gd name="connsiteY1" fmla="*/ 337222 h 685482"/>
                  <a:gd name="connsiteX2" fmla="*/ 32207 w 766127"/>
                  <a:gd name="connsiteY2" fmla="*/ 31981 h 685482"/>
                  <a:gd name="connsiteX3" fmla="*/ 621225 w 766127"/>
                  <a:gd name="connsiteY3" fmla="*/ 653814 h 685482"/>
                  <a:gd name="connsiteX4" fmla="*/ 742488 w 766127"/>
                  <a:gd name="connsiteY4" fmla="*/ 644883 h 685482"/>
                  <a:gd name="connsiteX5" fmla="*/ 737851 w 766127"/>
                  <a:gd name="connsiteY5" fmla="*/ 628552 h 685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66127" h="685482">
                    <a:moveTo>
                      <a:pt x="737851" y="628552"/>
                    </a:moveTo>
                    <a:cubicBezTo>
                      <a:pt x="709222" y="531577"/>
                      <a:pt x="682005" y="433794"/>
                      <a:pt x="651158" y="337222"/>
                    </a:cubicBezTo>
                    <a:cubicBezTo>
                      <a:pt x="401380" y="374480"/>
                      <a:pt x="154707" y="252827"/>
                      <a:pt x="32207" y="31981"/>
                    </a:cubicBezTo>
                    <a:cubicBezTo>
                      <a:pt x="23147" y="366355"/>
                      <a:pt x="286860" y="644741"/>
                      <a:pt x="621225" y="653814"/>
                    </a:cubicBezTo>
                    <a:cubicBezTo>
                      <a:pt x="661843" y="654903"/>
                      <a:pt x="702469" y="651919"/>
                      <a:pt x="742488" y="644883"/>
                    </a:cubicBezTo>
                    <a:lnTo>
                      <a:pt x="737851" y="628552"/>
                    </a:ln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5857734" y="4054560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6329230" y="3413155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6422870" y="3434803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6426482" y="3813633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6902212" y="3130897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6870232" y="3098916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7522977" y="3219405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7490996" y="3187424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6745358" y="2897228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6713377" y="2865248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7601808" y="3078075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7569827" y="3046094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7438905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7406924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6819551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6787570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6297249" y="3381174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7536888" y="3413155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7504908" y="3381174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6507455" y="3358719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6475474" y="3326739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solidFill>
              <a:schemeClr val="bg1"/>
            </a:solidFill>
            <a:ln w="40291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7060075" y="4053274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7028094" y="4021294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6454851" y="3466784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pPr lvl="0"/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6835680" y="3916682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6478826" y="4727669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chemeClr val="bg1"/>
            </a:solidFill>
            <a:ln w="3175" cap="flat">
              <a:solidFill>
                <a:schemeClr val="bg2">
                  <a:lumMod val="75000"/>
                  <a:alpha val="39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6999188" y="4711338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6967207" y="4679357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7567130" y="5291780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7535150" y="5259799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733386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730188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710201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7070030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7567130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7535150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7808662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7776681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8050396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8018415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710201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7070030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828104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8249059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851289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848091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828104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8249059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733386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730188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710201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707003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756713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753515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7808662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7776681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8050396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8018415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851289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848091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828104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8249059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7798380" y="4472629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7766399" y="4440648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>
                    <a:alpha val="65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775492" y="6421880"/>
            <a:ext cx="2520000" cy="215444"/>
          </a:xfrm>
        </p:spPr>
        <p:txBody>
          <a:bodyPr wrap="none" anchor="ctr">
            <a:noAutofit/>
          </a:bodyPr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ru-RU" dirty="0"/>
              <a:t>Иванов И.И.</a:t>
            </a:r>
          </a:p>
        </p:txBody>
      </p:sp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5E36E0E1-1E81-4EB0-BD7C-0B2FDDEB52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  <p:pic>
        <p:nvPicPr>
          <p:cNvPr id="87" name="Рисунок 86">
            <a:extLst>
              <a:ext uri="{FF2B5EF4-FFF2-40B4-BE49-F238E27FC236}">
                <a16:creationId xmlns:a16="http://schemas.microsoft.com/office/drawing/2014/main" id="{1E977993-539E-4DA9-8DFE-9719CEB14C1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652935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57" name="Текст 168">
            <a:extLst>
              <a:ext uri="{FF2B5EF4-FFF2-40B4-BE49-F238E27FC236}">
                <a16:creationId xmlns:a16="http://schemas.microsoft.com/office/drawing/2014/main" id="{E16B8481-42C8-4846-BF7C-AB009CEDFE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902870" y="6421880"/>
            <a:ext cx="2520000" cy="215444"/>
          </a:xfrm>
        </p:spPr>
        <p:txBody>
          <a:bodyPr vert="horz" wrap="none" lIns="0" tIns="0" rIns="0" bIns="0" rtlCol="0" anchor="ctr">
            <a:noAutofit/>
          </a:bodyPr>
          <a:lstStyle>
            <a:lvl1pPr marL="0" indent="0">
              <a:buNone/>
              <a:defRPr lang="ru-RU" sz="1400" dirty="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marL="285750" lvl="0" indent="-285750">
              <a:spcBef>
                <a:spcPts val="0"/>
              </a:spcBef>
            </a:pPr>
            <a:r>
              <a:rPr lang="ru-RU" dirty="0"/>
              <a:t>Иванов И.И.</a:t>
            </a:r>
          </a:p>
        </p:txBody>
      </p:sp>
    </p:spTree>
    <p:extLst>
      <p:ext uri="{BB962C8B-B14F-4D97-AF65-F5344CB8AC3E}">
        <p14:creationId xmlns:p14="http://schemas.microsoft.com/office/powerpoint/2010/main" val="1464150987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 (Б3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EB870DA3-2B69-4EEA-B452-F1119569CA93}"/>
              </a:ext>
            </a:extLst>
          </p:cNvPr>
          <p:cNvGrpSpPr/>
          <p:nvPr userDrawn="1"/>
        </p:nvGrpSpPr>
        <p:grpSpPr>
          <a:xfrm>
            <a:off x="-1" y="6199992"/>
            <a:ext cx="9144001" cy="658009"/>
            <a:chOff x="-1" y="6199992"/>
            <a:chExt cx="9144001" cy="658009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8C6DFAB5-6E1C-4C8A-B93E-1EAAB3C08CB5}"/>
                </a:ext>
              </a:extLst>
            </p:cNvPr>
            <p:cNvSpPr/>
            <p:nvPr userDrawn="1"/>
          </p:nvSpPr>
          <p:spPr>
            <a:xfrm>
              <a:off x="-1" y="6201203"/>
              <a:ext cx="9144001" cy="656798"/>
            </a:xfrm>
            <a:prstGeom prst="rect">
              <a:avLst/>
            </a:prstGeom>
            <a:solidFill>
              <a:schemeClr val="bg2">
                <a:alpha val="25000"/>
              </a:schemeClr>
            </a:solidFill>
            <a:ln w="12700" cap="flat">
              <a:noFill/>
              <a:miter lim="400000"/>
            </a:ln>
            <a:effectLst>
              <a:outerShdw blurRad="190500" dist="38100" dir="2700000" algn="tl" rotWithShape="0">
                <a:prstClr val="black">
                  <a:alpha val="2000"/>
                </a:prstClr>
              </a:outerShdw>
            </a:effectLst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R="0" lvl="0" indent="0" algn="ctr" defTabSz="584200" fontAlgn="auto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ru-RU" sz="2200" b="0" i="0" u="none" strike="noStrike" cap="none" spc="0" normalizeH="0" baseline="0">
                <a:ln>
                  <a:noFill/>
                </a:ln>
                <a:solidFill>
                  <a:schemeClr val="tx2">
                    <a:lumMod val="20000"/>
                    <a:lumOff val="80000"/>
                  </a:schemeClr>
                </a:solidFill>
                <a:effectLst/>
                <a:uFillTx/>
                <a:sym typeface="Helvetica Neue Medium"/>
              </a:endParaRPr>
            </a:p>
          </p:txBody>
        </p:sp>
        <p:cxnSp>
          <p:nvCxnSpPr>
            <p:cNvPr id="88" name="Прямая соединительная линия 87">
              <a:extLst>
                <a:ext uri="{FF2B5EF4-FFF2-40B4-BE49-F238E27FC236}">
                  <a16:creationId xmlns:a16="http://schemas.microsoft.com/office/drawing/2014/main" id="{3EAE474A-1E6E-41C5-8915-51A4BE280AC4}"/>
                </a:ext>
              </a:extLst>
            </p:cNvPr>
            <p:cNvCxnSpPr/>
            <p:nvPr userDrawn="1"/>
          </p:nvCxnSpPr>
          <p:spPr>
            <a:xfrm>
              <a:off x="0" y="6199992"/>
              <a:ext cx="9144000" cy="0"/>
            </a:xfrm>
            <a:prstGeom prst="line">
              <a:avLst/>
            </a:prstGeom>
            <a:noFill/>
            <a:ln w="9525" cap="flat">
              <a:solidFill>
                <a:schemeClr val="bg1">
                  <a:lumMod val="85000"/>
                  <a:alpha val="46000"/>
                </a:schemeClr>
              </a:solidFill>
              <a:prstDash val="solid"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7E4125-D1A4-4CD1-B0CC-E7ECB42A3BB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9749" y="1485899"/>
            <a:ext cx="5526451" cy="2280611"/>
          </a:xfrm>
          <a:ln w="12700" cap="flat">
            <a:noFill/>
            <a:miter lim="400000"/>
          </a:ln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b">
            <a:noAutofit/>
          </a:bodyPr>
          <a:lstStyle>
            <a:lvl1pPr algn="l">
              <a:lnSpc>
                <a:spcPct val="90000"/>
              </a:lnSpc>
              <a:defRPr lang="ru-RU" sz="4400" kern="1200" spc="0" dirty="0">
                <a:solidFill>
                  <a:schemeClr val="bg2">
                    <a:lumMod val="50000"/>
                    <a:alpha val="85000"/>
                  </a:schemeClr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cs typeface="Helvetica Neue"/>
              </a:defRPr>
            </a:lvl1pPr>
          </a:lstStyle>
          <a:p>
            <a:pPr lvl="0" algn="l" defTabSz="584200" eaLnBrk="1" hangingPunct="0"/>
            <a:r>
              <a:rPr lang="ru-RU" dirty="0"/>
              <a:t>Образец </a:t>
            </a:r>
            <a:br>
              <a:rPr lang="ru-RU" dirty="0"/>
            </a:br>
            <a:r>
              <a:rPr lang="ru-RU" dirty="0"/>
              <a:t>заголовка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F094E6D-5973-401B-9A8E-4C7EEAE1A826}"/>
              </a:ext>
            </a:extLst>
          </p:cNvPr>
          <p:cNvGrpSpPr/>
          <p:nvPr userDrawn="1"/>
        </p:nvGrpSpPr>
        <p:grpSpPr>
          <a:xfrm>
            <a:off x="5833339" y="2865248"/>
            <a:ext cx="2988703" cy="3709468"/>
            <a:chOff x="5833339" y="2865248"/>
            <a:chExt cx="2988703" cy="3709468"/>
          </a:xfrm>
        </p:grpSpPr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1E3BDAB4-17C1-457E-929F-0A06A04368DB}"/>
                </a:ext>
              </a:extLst>
            </p:cNvPr>
            <p:cNvGrpSpPr/>
            <p:nvPr userDrawn="1"/>
          </p:nvGrpSpPr>
          <p:grpSpPr>
            <a:xfrm>
              <a:off x="5833339" y="4055165"/>
              <a:ext cx="907256" cy="887095"/>
              <a:chOff x="5833339" y="4055165"/>
              <a:chExt cx="907256" cy="887095"/>
            </a:xfrm>
          </p:grpSpPr>
          <p:sp>
            <p:nvSpPr>
              <p:cNvPr id="90" name="Полилиния: фигура 89">
                <a:extLst>
                  <a:ext uri="{FF2B5EF4-FFF2-40B4-BE49-F238E27FC236}">
                    <a16:creationId xmlns:a16="http://schemas.microsoft.com/office/drawing/2014/main" id="{7433B14D-54BA-4ED6-9360-BEDA3C109412}"/>
                  </a:ext>
                </a:extLst>
              </p:cNvPr>
              <p:cNvSpPr/>
              <p:nvPr/>
            </p:nvSpPr>
            <p:spPr>
              <a:xfrm>
                <a:off x="5865319" y="4087146"/>
                <a:ext cx="846773" cy="826611"/>
              </a:xfrm>
              <a:custGeom>
                <a:avLst/>
                <a:gdLst>
                  <a:gd name="connsiteX0" fmla="*/ 764641 w 846772"/>
                  <a:gd name="connsiteY0" fmla="*/ 627947 h 826611"/>
                  <a:gd name="connsiteX1" fmla="*/ 722302 w 846772"/>
                  <a:gd name="connsiteY1" fmla="*/ 482786 h 826611"/>
                  <a:gd name="connsiteX2" fmla="*/ 56376 w 846772"/>
                  <a:gd name="connsiteY2" fmla="*/ 31981 h 826611"/>
                  <a:gd name="connsiteX3" fmla="*/ 468163 w 846772"/>
                  <a:gd name="connsiteY3" fmla="*/ 783007 h 826611"/>
                  <a:gd name="connsiteX4" fmla="*/ 816858 w 846772"/>
                  <a:gd name="connsiteY4" fmla="*/ 780165 h 826611"/>
                  <a:gd name="connsiteX5" fmla="*/ 764439 w 846772"/>
                  <a:gd name="connsiteY5" fmla="*/ 627947 h 826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846772" h="826611">
                    <a:moveTo>
                      <a:pt x="764641" y="627947"/>
                    </a:moveTo>
                    <a:lnTo>
                      <a:pt x="722302" y="482786"/>
                    </a:lnTo>
                    <a:cubicBezTo>
                      <a:pt x="418264" y="522544"/>
                      <a:pt x="132406" y="329037"/>
                      <a:pt x="56376" y="31981"/>
                    </a:cubicBezTo>
                    <a:cubicBezTo>
                      <a:pt x="-37303" y="353089"/>
                      <a:pt x="147061" y="689338"/>
                      <a:pt x="468163" y="783007"/>
                    </a:cubicBezTo>
                    <a:cubicBezTo>
                      <a:pt x="582160" y="816274"/>
                      <a:pt x="703419" y="815285"/>
                      <a:pt x="816858" y="780165"/>
                    </a:cubicBezTo>
                    <a:cubicBezTo>
                      <a:pt x="794278" y="732988"/>
                      <a:pt x="779963" y="680972"/>
                      <a:pt x="764439" y="627947"/>
                    </a:cubicBez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1" name="Полилиния: фигура 90">
                <a:extLst>
                  <a:ext uri="{FF2B5EF4-FFF2-40B4-BE49-F238E27FC236}">
                    <a16:creationId xmlns:a16="http://schemas.microsoft.com/office/drawing/2014/main" id="{8C3BC03D-FDC8-45F2-93FF-2FDAA31B5230}"/>
                  </a:ext>
                </a:extLst>
              </p:cNvPr>
              <p:cNvSpPr/>
              <p:nvPr/>
            </p:nvSpPr>
            <p:spPr>
              <a:xfrm>
                <a:off x="5833339" y="4055165"/>
                <a:ext cx="907256" cy="887095"/>
              </a:xfrm>
              <a:custGeom>
                <a:avLst/>
                <a:gdLst>
                  <a:gd name="connsiteX0" fmla="*/ 796621 w 907256"/>
                  <a:gd name="connsiteY0" fmla="*/ 659928 h 887095"/>
                  <a:gd name="connsiteX1" fmla="*/ 754283 w 907256"/>
                  <a:gd name="connsiteY1" fmla="*/ 514767 h 887095"/>
                  <a:gd name="connsiteX2" fmla="*/ 88357 w 907256"/>
                  <a:gd name="connsiteY2" fmla="*/ 63962 h 887095"/>
                  <a:gd name="connsiteX3" fmla="*/ 500144 w 907256"/>
                  <a:gd name="connsiteY3" fmla="*/ 814988 h 887095"/>
                  <a:gd name="connsiteX4" fmla="*/ 848839 w 907256"/>
                  <a:gd name="connsiteY4" fmla="*/ 812146 h 887095"/>
                  <a:gd name="connsiteX5" fmla="*/ 796420 w 907256"/>
                  <a:gd name="connsiteY5" fmla="*/ 659928 h 8870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907256" h="887095">
                    <a:moveTo>
                      <a:pt x="796621" y="659928"/>
                    </a:moveTo>
                    <a:lnTo>
                      <a:pt x="754283" y="514767"/>
                    </a:lnTo>
                    <a:cubicBezTo>
                      <a:pt x="450245" y="554525"/>
                      <a:pt x="164387" y="361017"/>
                      <a:pt x="88357" y="63962"/>
                    </a:cubicBezTo>
                    <a:cubicBezTo>
                      <a:pt x="-5323" y="385070"/>
                      <a:pt x="179042" y="721319"/>
                      <a:pt x="500144" y="814988"/>
                    </a:cubicBezTo>
                    <a:cubicBezTo>
                      <a:pt x="614140" y="848254"/>
                      <a:pt x="735399" y="847266"/>
                      <a:pt x="848839" y="812146"/>
                    </a:cubicBezTo>
                    <a:cubicBezTo>
                      <a:pt x="826258" y="764968"/>
                      <a:pt x="811944" y="712952"/>
                      <a:pt x="796420" y="659928"/>
                    </a:cubicBezTo>
                    <a:close/>
                  </a:path>
                </a:pathLst>
              </a:custGeom>
              <a:solidFill>
                <a:schemeClr val="bg1"/>
              </a:solidFill>
              <a:ln w="40291" cap="rnd">
                <a:solidFill>
                  <a:schemeClr val="bg2">
                    <a:lumMod val="75000"/>
                  </a:schemeClr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92" name="Полилиния: фигура 91">
                <a:extLst>
                  <a:ext uri="{FF2B5EF4-FFF2-40B4-BE49-F238E27FC236}">
                    <a16:creationId xmlns:a16="http://schemas.microsoft.com/office/drawing/2014/main" id="{E4505F61-F1F9-4174-9397-ABF1CEAC2C65}"/>
                  </a:ext>
                </a:extLst>
              </p:cNvPr>
              <p:cNvSpPr/>
              <p:nvPr/>
            </p:nvSpPr>
            <p:spPr>
              <a:xfrm>
                <a:off x="5892109" y="4086541"/>
                <a:ext cx="766128" cy="685483"/>
              </a:xfrm>
              <a:custGeom>
                <a:avLst/>
                <a:gdLst>
                  <a:gd name="connsiteX0" fmla="*/ 737851 w 766127"/>
                  <a:gd name="connsiteY0" fmla="*/ 628552 h 685482"/>
                  <a:gd name="connsiteX1" fmla="*/ 651158 w 766127"/>
                  <a:gd name="connsiteY1" fmla="*/ 337222 h 685482"/>
                  <a:gd name="connsiteX2" fmla="*/ 32207 w 766127"/>
                  <a:gd name="connsiteY2" fmla="*/ 31981 h 685482"/>
                  <a:gd name="connsiteX3" fmla="*/ 621225 w 766127"/>
                  <a:gd name="connsiteY3" fmla="*/ 653814 h 685482"/>
                  <a:gd name="connsiteX4" fmla="*/ 742488 w 766127"/>
                  <a:gd name="connsiteY4" fmla="*/ 644883 h 685482"/>
                  <a:gd name="connsiteX5" fmla="*/ 737851 w 766127"/>
                  <a:gd name="connsiteY5" fmla="*/ 628552 h 6854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766127" h="685482">
                    <a:moveTo>
                      <a:pt x="737851" y="628552"/>
                    </a:moveTo>
                    <a:cubicBezTo>
                      <a:pt x="709222" y="531577"/>
                      <a:pt x="682005" y="433794"/>
                      <a:pt x="651158" y="337222"/>
                    </a:cubicBezTo>
                    <a:cubicBezTo>
                      <a:pt x="401380" y="374480"/>
                      <a:pt x="154707" y="252827"/>
                      <a:pt x="32207" y="31981"/>
                    </a:cubicBezTo>
                    <a:cubicBezTo>
                      <a:pt x="23147" y="366355"/>
                      <a:pt x="286860" y="644741"/>
                      <a:pt x="621225" y="653814"/>
                    </a:cubicBezTo>
                    <a:cubicBezTo>
                      <a:pt x="661843" y="654903"/>
                      <a:pt x="702469" y="651919"/>
                      <a:pt x="742488" y="644883"/>
                    </a:cubicBezTo>
                    <a:lnTo>
                      <a:pt x="737851" y="628552"/>
                    </a:lnTo>
                  </a:path>
                </a:pathLst>
              </a:custGeom>
              <a:solidFill>
                <a:schemeClr val="bg1"/>
              </a:solidFill>
              <a:ln w="20145" cap="flat">
                <a:solidFill>
                  <a:schemeClr val="bg2">
                    <a:lumMod val="75000"/>
                  </a:schemeClr>
                </a:solidFill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93" name="Полилиния: фигура 92">
              <a:extLst>
                <a:ext uri="{FF2B5EF4-FFF2-40B4-BE49-F238E27FC236}">
                  <a16:creationId xmlns:a16="http://schemas.microsoft.com/office/drawing/2014/main" id="{3875DED4-B893-4E3D-A04D-B5780ADACA51}"/>
                </a:ext>
              </a:extLst>
            </p:cNvPr>
            <p:cNvSpPr/>
            <p:nvPr/>
          </p:nvSpPr>
          <p:spPr>
            <a:xfrm>
              <a:off x="5857734" y="4054560"/>
              <a:ext cx="1895158" cy="2520156"/>
            </a:xfrm>
            <a:custGeom>
              <a:avLst/>
              <a:gdLst>
                <a:gd name="connsiteX0" fmla="*/ 772226 w 1895157"/>
                <a:gd name="connsiteY0" fmla="*/ 660533 h 2520156"/>
                <a:gd name="connsiteX1" fmla="*/ 685533 w 1895157"/>
                <a:gd name="connsiteY1" fmla="*/ 369203 h 2520156"/>
                <a:gd name="connsiteX2" fmla="*/ 66582 w 1895157"/>
                <a:gd name="connsiteY2" fmla="*/ 63962 h 2520156"/>
                <a:gd name="connsiteX3" fmla="*/ 655600 w 1895157"/>
                <a:gd name="connsiteY3" fmla="*/ 685795 h 2520156"/>
                <a:gd name="connsiteX4" fmla="*/ 776863 w 1895157"/>
                <a:gd name="connsiteY4" fmla="*/ 676863 h 2520156"/>
                <a:gd name="connsiteX5" fmla="*/ 772226 w 1895157"/>
                <a:gd name="connsiteY5" fmla="*/ 660533 h 2520156"/>
                <a:gd name="connsiteX6" fmla="*/ 729888 w 1895157"/>
                <a:gd name="connsiteY6" fmla="*/ 515372 h 2520156"/>
                <a:gd name="connsiteX7" fmla="*/ 63962 w 1895157"/>
                <a:gd name="connsiteY7" fmla="*/ 64566 h 2520156"/>
                <a:gd name="connsiteX8" fmla="*/ 728476 w 1895157"/>
                <a:gd name="connsiteY8" fmla="*/ 2457707 h 2520156"/>
                <a:gd name="connsiteX9" fmla="*/ 1055089 w 1895157"/>
                <a:gd name="connsiteY9" fmla="*/ 2131094 h 2520156"/>
                <a:gd name="connsiteX10" fmla="*/ 1216782 w 1895157"/>
                <a:gd name="connsiteY10" fmla="*/ 2131094 h 2520156"/>
                <a:gd name="connsiteX11" fmla="*/ 889766 w 1895157"/>
                <a:gd name="connsiteY11" fmla="*/ 2348433 h 2520156"/>
                <a:gd name="connsiteX12" fmla="*/ 1108314 w 1895157"/>
                <a:gd name="connsiteY12" fmla="*/ 2129885 h 2520156"/>
                <a:gd name="connsiteX13" fmla="*/ 1216580 w 1895157"/>
                <a:gd name="connsiteY13" fmla="*/ 2129885 h 2520156"/>
                <a:gd name="connsiteX14" fmla="*/ 1347830 w 1895157"/>
                <a:gd name="connsiteY14" fmla="*/ 2457707 h 2520156"/>
                <a:gd name="connsiteX15" fmla="*/ 1674442 w 1895157"/>
                <a:gd name="connsiteY15" fmla="*/ 2131094 h 2520156"/>
                <a:gd name="connsiteX16" fmla="*/ 1836135 w 1895157"/>
                <a:gd name="connsiteY16" fmla="*/ 2131094 h 2520156"/>
                <a:gd name="connsiteX17" fmla="*/ 1509322 w 1895157"/>
                <a:gd name="connsiteY17" fmla="*/ 2348433 h 2520156"/>
                <a:gd name="connsiteX18" fmla="*/ 1727870 w 1895157"/>
                <a:gd name="connsiteY18" fmla="*/ 2129885 h 2520156"/>
                <a:gd name="connsiteX19" fmla="*/ 1835934 w 1895157"/>
                <a:gd name="connsiteY19" fmla="*/ 2129885 h 252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895157" h="2520156">
                  <a:moveTo>
                    <a:pt x="772226" y="660533"/>
                  </a:moveTo>
                  <a:cubicBezTo>
                    <a:pt x="743597" y="563557"/>
                    <a:pt x="716380" y="465775"/>
                    <a:pt x="685533" y="369203"/>
                  </a:cubicBezTo>
                  <a:cubicBezTo>
                    <a:pt x="435755" y="406461"/>
                    <a:pt x="189082" y="284808"/>
                    <a:pt x="66582" y="63962"/>
                  </a:cubicBezTo>
                  <a:cubicBezTo>
                    <a:pt x="57522" y="398336"/>
                    <a:pt x="321235" y="676722"/>
                    <a:pt x="655600" y="685795"/>
                  </a:cubicBezTo>
                  <a:cubicBezTo>
                    <a:pt x="696218" y="686884"/>
                    <a:pt x="736844" y="683900"/>
                    <a:pt x="776863" y="676863"/>
                  </a:cubicBezTo>
                  <a:lnTo>
                    <a:pt x="772226" y="660533"/>
                  </a:lnTo>
                  <a:close/>
                  <a:moveTo>
                    <a:pt x="729888" y="515372"/>
                  </a:moveTo>
                  <a:cubicBezTo>
                    <a:pt x="425850" y="555130"/>
                    <a:pt x="139992" y="361622"/>
                    <a:pt x="63962" y="64566"/>
                  </a:cubicBezTo>
                  <a:moveTo>
                    <a:pt x="728476" y="2457707"/>
                  </a:moveTo>
                  <a:cubicBezTo>
                    <a:pt x="728476" y="2277324"/>
                    <a:pt x="874706" y="2131094"/>
                    <a:pt x="1055089" y="2131094"/>
                  </a:cubicBezTo>
                  <a:lnTo>
                    <a:pt x="1216782" y="2131094"/>
                  </a:lnTo>
                  <a:moveTo>
                    <a:pt x="889766" y="2348433"/>
                  </a:moveTo>
                  <a:cubicBezTo>
                    <a:pt x="889766" y="2227667"/>
                    <a:pt x="987750" y="2129885"/>
                    <a:pt x="1108314" y="2129885"/>
                  </a:cubicBezTo>
                  <a:lnTo>
                    <a:pt x="1216580" y="2129885"/>
                  </a:lnTo>
                  <a:moveTo>
                    <a:pt x="1347830" y="2457707"/>
                  </a:moveTo>
                  <a:cubicBezTo>
                    <a:pt x="1347830" y="2277324"/>
                    <a:pt x="1494060" y="2131094"/>
                    <a:pt x="1674442" y="2131094"/>
                  </a:cubicBezTo>
                  <a:lnTo>
                    <a:pt x="1836135" y="2131094"/>
                  </a:lnTo>
                  <a:moveTo>
                    <a:pt x="1509322" y="2348433"/>
                  </a:moveTo>
                  <a:cubicBezTo>
                    <a:pt x="1509322" y="2227667"/>
                    <a:pt x="1607104" y="2129885"/>
                    <a:pt x="1727870" y="2129885"/>
                  </a:cubicBezTo>
                  <a:lnTo>
                    <a:pt x="1835934" y="212988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6" name="Полилиния: фигура 105">
              <a:extLst>
                <a:ext uri="{FF2B5EF4-FFF2-40B4-BE49-F238E27FC236}">
                  <a16:creationId xmlns:a16="http://schemas.microsoft.com/office/drawing/2014/main" id="{CA31F639-AFC7-4CEE-8DEB-D52B0AE55017}"/>
                </a:ext>
              </a:extLst>
            </p:cNvPr>
            <p:cNvSpPr/>
            <p:nvPr/>
          </p:nvSpPr>
          <p:spPr>
            <a:xfrm>
              <a:off x="6329230" y="3413155"/>
              <a:ext cx="1653223" cy="2217738"/>
            </a:xfrm>
            <a:custGeom>
              <a:avLst/>
              <a:gdLst>
                <a:gd name="connsiteX0" fmla="*/ 1449115 w 1653222"/>
                <a:gd name="connsiteY0" fmla="*/ 2190646 h 2217737"/>
                <a:gd name="connsiteX1" fmla="*/ 580165 w 1653222"/>
                <a:gd name="connsiteY1" fmla="*/ 2190646 h 2217737"/>
                <a:gd name="connsiteX2" fmla="*/ 162827 w 1653222"/>
                <a:gd name="connsiteY2" fmla="*/ 1773711 h 2217737"/>
                <a:gd name="connsiteX3" fmla="*/ 162827 w 1653222"/>
                <a:gd name="connsiteY3" fmla="*/ 1773510 h 2217737"/>
                <a:gd name="connsiteX4" fmla="*/ 162827 w 1653222"/>
                <a:gd name="connsiteY4" fmla="*/ 776939 h 2217737"/>
                <a:gd name="connsiteX5" fmla="*/ 409601 w 1653222"/>
                <a:gd name="connsiteY5" fmla="*/ 530367 h 2217737"/>
                <a:gd name="connsiteX6" fmla="*/ 1378349 w 1653222"/>
                <a:gd name="connsiteY6" fmla="*/ 530367 h 2217737"/>
                <a:gd name="connsiteX7" fmla="*/ 1624921 w 1653222"/>
                <a:gd name="connsiteY7" fmla="*/ 776939 h 2217737"/>
                <a:gd name="connsiteX8" fmla="*/ 1624921 w 1653222"/>
                <a:gd name="connsiteY8" fmla="*/ 2014840 h 2217737"/>
                <a:gd name="connsiteX9" fmla="*/ 1449115 w 1653222"/>
                <a:gd name="connsiteY9" fmla="*/ 2190646 h 2217737"/>
                <a:gd name="connsiteX10" fmla="*/ 389440 w 1653222"/>
                <a:gd name="connsiteY10" fmla="*/ 389440 h 2217737"/>
                <a:gd name="connsiteX11" fmla="*/ 243472 w 1653222"/>
                <a:gd name="connsiteY11" fmla="*/ 535609 h 2217737"/>
                <a:gd name="connsiteX12" fmla="*/ 31981 w 1653222"/>
                <a:gd name="connsiteY12" fmla="*/ 31981 h 2217737"/>
                <a:gd name="connsiteX13" fmla="*/ 283795 w 1653222"/>
                <a:gd name="connsiteY13" fmla="*/ 137626 h 2217737"/>
                <a:gd name="connsiteX14" fmla="*/ 535609 w 1653222"/>
                <a:gd name="connsiteY14" fmla="*/ 243472 h 2217737"/>
                <a:gd name="connsiteX15" fmla="*/ 389440 w 1653222"/>
                <a:gd name="connsiteY15" fmla="*/ 389440 h 2217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53222" h="2217737">
                  <a:moveTo>
                    <a:pt x="1449115" y="2190646"/>
                  </a:moveTo>
                  <a:lnTo>
                    <a:pt x="580165" y="2190646"/>
                  </a:lnTo>
                  <a:cubicBezTo>
                    <a:pt x="349787" y="2190767"/>
                    <a:pt x="162939" y="2004094"/>
                    <a:pt x="162827" y="1773711"/>
                  </a:cubicBezTo>
                  <a:cubicBezTo>
                    <a:pt x="162827" y="1773651"/>
                    <a:pt x="162827" y="1773570"/>
                    <a:pt x="162827" y="1773510"/>
                  </a:cubicBezTo>
                  <a:lnTo>
                    <a:pt x="162827" y="776939"/>
                  </a:lnTo>
                  <a:cubicBezTo>
                    <a:pt x="162827" y="640851"/>
                    <a:pt x="273311" y="530367"/>
                    <a:pt x="409601" y="530367"/>
                  </a:cubicBezTo>
                  <a:lnTo>
                    <a:pt x="1378349" y="530367"/>
                  </a:lnTo>
                  <a:cubicBezTo>
                    <a:pt x="1514438" y="530367"/>
                    <a:pt x="1624921" y="640851"/>
                    <a:pt x="1624921" y="776939"/>
                  </a:cubicBezTo>
                  <a:lnTo>
                    <a:pt x="1624921" y="2014840"/>
                  </a:lnTo>
                  <a:cubicBezTo>
                    <a:pt x="1624921" y="2112017"/>
                    <a:pt x="1546292" y="2190646"/>
                    <a:pt x="1449115" y="2190646"/>
                  </a:cubicBezTo>
                  <a:moveTo>
                    <a:pt x="389440" y="389440"/>
                  </a:moveTo>
                  <a:lnTo>
                    <a:pt x="243472" y="535609"/>
                  </a:lnTo>
                  <a:lnTo>
                    <a:pt x="31981" y="31981"/>
                  </a:lnTo>
                  <a:lnTo>
                    <a:pt x="283795" y="137626"/>
                  </a:lnTo>
                  <a:lnTo>
                    <a:pt x="535609" y="243472"/>
                  </a:lnTo>
                  <a:lnTo>
                    <a:pt x="38944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5" name="Полилиния: фигура 114">
              <a:extLst>
                <a:ext uri="{FF2B5EF4-FFF2-40B4-BE49-F238E27FC236}">
                  <a16:creationId xmlns:a16="http://schemas.microsoft.com/office/drawing/2014/main" id="{F2030DAC-93A0-4122-AFC8-955CCB026684}"/>
                </a:ext>
              </a:extLst>
            </p:cNvPr>
            <p:cNvSpPr/>
            <p:nvPr/>
          </p:nvSpPr>
          <p:spPr>
            <a:xfrm>
              <a:off x="6422870" y="3434803"/>
              <a:ext cx="1592739" cy="907256"/>
            </a:xfrm>
            <a:custGeom>
              <a:avLst/>
              <a:gdLst>
                <a:gd name="connsiteX0" fmla="*/ 1137532 w 1592738"/>
                <a:gd name="connsiteY0" fmla="*/ 63962 h 907256"/>
                <a:gd name="connsiteX1" fmla="*/ 796807 w 1592738"/>
                <a:gd name="connsiteY1" fmla="*/ 261945 h 907256"/>
                <a:gd name="connsiteX2" fmla="*/ 261912 w 1592738"/>
                <a:gd name="connsiteY2" fmla="*/ 115554 h 907256"/>
                <a:gd name="connsiteX3" fmla="*/ 115524 w 1592738"/>
                <a:gd name="connsiteY3" fmla="*/ 650452 h 907256"/>
                <a:gd name="connsiteX4" fmla="*/ 650420 w 1592738"/>
                <a:gd name="connsiteY4" fmla="*/ 796843 h 907256"/>
                <a:gd name="connsiteX5" fmla="*/ 796807 w 1592738"/>
                <a:gd name="connsiteY5" fmla="*/ 650452 h 907256"/>
                <a:gd name="connsiteX6" fmla="*/ 1331076 w 1592738"/>
                <a:gd name="connsiteY6" fmla="*/ 798033 h 907256"/>
                <a:gd name="connsiteX7" fmla="*/ 1529668 w 1592738"/>
                <a:gd name="connsiteY7" fmla="*/ 456098 h 907256"/>
                <a:gd name="connsiteX8" fmla="*/ 1137532 w 1592738"/>
                <a:gd name="connsiteY8" fmla="*/ 63962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92738" h="907256">
                  <a:moveTo>
                    <a:pt x="1137532" y="63962"/>
                  </a:moveTo>
                  <a:cubicBezTo>
                    <a:pt x="996637" y="63962"/>
                    <a:pt x="866566" y="139526"/>
                    <a:pt x="796807" y="261945"/>
                  </a:cubicBezTo>
                  <a:cubicBezTo>
                    <a:pt x="689522" y="73820"/>
                    <a:pt x="450043" y="8276"/>
                    <a:pt x="261912" y="115554"/>
                  </a:cubicBezTo>
                  <a:cubicBezTo>
                    <a:pt x="73781" y="222832"/>
                    <a:pt x="8241" y="462328"/>
                    <a:pt x="115524" y="650452"/>
                  </a:cubicBezTo>
                  <a:cubicBezTo>
                    <a:pt x="222807" y="838577"/>
                    <a:pt x="462289" y="904121"/>
                    <a:pt x="650420" y="796843"/>
                  </a:cubicBezTo>
                  <a:cubicBezTo>
                    <a:pt x="711448" y="762045"/>
                    <a:pt x="762004" y="711481"/>
                    <a:pt x="796807" y="650452"/>
                  </a:cubicBezTo>
                  <a:cubicBezTo>
                    <a:pt x="903587" y="838738"/>
                    <a:pt x="1142786" y="904827"/>
                    <a:pt x="1331076" y="798033"/>
                  </a:cubicBezTo>
                  <a:cubicBezTo>
                    <a:pt x="1454134" y="728255"/>
                    <a:pt x="1530033" y="597569"/>
                    <a:pt x="1529668" y="456098"/>
                  </a:cubicBezTo>
                  <a:cubicBezTo>
                    <a:pt x="1529668" y="239566"/>
                    <a:pt x="1354064" y="63962"/>
                    <a:pt x="1137532" y="63962"/>
                  </a:cubicBez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7" name="Полилиния: фигура 116">
              <a:extLst>
                <a:ext uri="{FF2B5EF4-FFF2-40B4-BE49-F238E27FC236}">
                  <a16:creationId xmlns:a16="http://schemas.microsoft.com/office/drawing/2014/main" id="{ABA84EE2-60F3-4CB8-A082-4A7CC41903C5}"/>
                </a:ext>
              </a:extLst>
            </p:cNvPr>
            <p:cNvSpPr/>
            <p:nvPr/>
          </p:nvSpPr>
          <p:spPr>
            <a:xfrm>
              <a:off x="6426482" y="3813633"/>
              <a:ext cx="1592739" cy="1834674"/>
            </a:xfrm>
            <a:custGeom>
              <a:avLst/>
              <a:gdLst>
                <a:gd name="connsiteX0" fmla="*/ 1529281 w 1592738"/>
                <a:gd name="connsiteY0" fmla="*/ 64163 h 1834673"/>
                <a:gd name="connsiteX1" fmla="*/ 1529281 w 1592738"/>
                <a:gd name="connsiteY1" fmla="*/ 1625854 h 1834673"/>
                <a:gd name="connsiteX2" fmla="*/ 1378475 w 1592738"/>
                <a:gd name="connsiteY2" fmla="*/ 1776861 h 1834673"/>
                <a:gd name="connsiteX3" fmla="*/ 488759 w 1592738"/>
                <a:gd name="connsiteY3" fmla="*/ 1776861 h 1834673"/>
                <a:gd name="connsiteX4" fmla="*/ 63962 w 1592738"/>
                <a:gd name="connsiteY4" fmla="*/ 1352064 h 1834673"/>
                <a:gd name="connsiteX5" fmla="*/ 63962 w 1592738"/>
                <a:gd name="connsiteY5" fmla="*/ 1351862 h 1834673"/>
                <a:gd name="connsiteX6" fmla="*/ 63962 w 1592738"/>
                <a:gd name="connsiteY6" fmla="*/ 63962 h 1834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92738" h="1834673">
                  <a:moveTo>
                    <a:pt x="1529281" y="64163"/>
                  </a:moveTo>
                  <a:lnTo>
                    <a:pt x="1529281" y="1625854"/>
                  </a:lnTo>
                  <a:cubicBezTo>
                    <a:pt x="1529281" y="1709180"/>
                    <a:pt x="1461796" y="1776760"/>
                    <a:pt x="1378475" y="1776861"/>
                  </a:cubicBezTo>
                  <a:lnTo>
                    <a:pt x="488759" y="1776861"/>
                  </a:lnTo>
                  <a:cubicBezTo>
                    <a:pt x="254150" y="1776861"/>
                    <a:pt x="63962" y="1586680"/>
                    <a:pt x="63962" y="1352064"/>
                  </a:cubicBezTo>
                  <a:cubicBezTo>
                    <a:pt x="63962" y="1352003"/>
                    <a:pt x="63962" y="1351923"/>
                    <a:pt x="63962" y="1351862"/>
                  </a:cubicBezTo>
                  <a:lnTo>
                    <a:pt x="63962" y="63962"/>
                  </a:lnTo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4" name="Полилиния: фигура 93">
              <a:extLst>
                <a:ext uri="{FF2B5EF4-FFF2-40B4-BE49-F238E27FC236}">
                  <a16:creationId xmlns:a16="http://schemas.microsoft.com/office/drawing/2014/main" id="{DDEABED4-C0A5-48B5-9D35-9ECA4AFCB7B8}"/>
                </a:ext>
              </a:extLst>
            </p:cNvPr>
            <p:cNvSpPr/>
            <p:nvPr/>
          </p:nvSpPr>
          <p:spPr>
            <a:xfrm>
              <a:off x="6902212" y="3130897"/>
              <a:ext cx="624999" cy="463709"/>
            </a:xfrm>
            <a:custGeom>
              <a:avLst/>
              <a:gdLst>
                <a:gd name="connsiteX0" fmla="*/ 31981 w 624998"/>
                <a:gd name="connsiteY0" fmla="*/ 436012 h 463708"/>
                <a:gd name="connsiteX1" fmla="*/ 597302 w 624998"/>
                <a:gd name="connsiteY1" fmla="*/ 436012 h 463708"/>
                <a:gd name="connsiteX2" fmla="*/ 597302 w 624998"/>
                <a:gd name="connsiteY2" fmla="*/ 31981 h 463708"/>
                <a:gd name="connsiteX3" fmla="*/ 31981 w 624998"/>
                <a:gd name="connsiteY3" fmla="*/ 31981 h 4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4998" h="463708">
                  <a:moveTo>
                    <a:pt x="31981" y="436012"/>
                  </a:moveTo>
                  <a:lnTo>
                    <a:pt x="597302" y="436012"/>
                  </a:lnTo>
                  <a:lnTo>
                    <a:pt x="59730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5" name="Полилиния: фигура 94">
              <a:extLst>
                <a:ext uri="{FF2B5EF4-FFF2-40B4-BE49-F238E27FC236}">
                  <a16:creationId xmlns:a16="http://schemas.microsoft.com/office/drawing/2014/main" id="{907D683F-5FA6-45EA-B838-4C8A8701DB8F}"/>
                </a:ext>
              </a:extLst>
            </p:cNvPr>
            <p:cNvSpPr/>
            <p:nvPr/>
          </p:nvSpPr>
          <p:spPr>
            <a:xfrm>
              <a:off x="6870232" y="3098916"/>
              <a:ext cx="685483" cy="524193"/>
            </a:xfrm>
            <a:custGeom>
              <a:avLst/>
              <a:gdLst>
                <a:gd name="connsiteX0" fmla="*/ 63962 w 685482"/>
                <a:gd name="connsiteY0" fmla="*/ 467993 h 524192"/>
                <a:gd name="connsiteX1" fmla="*/ 629283 w 685482"/>
                <a:gd name="connsiteY1" fmla="*/ 467993 h 524192"/>
                <a:gd name="connsiteX2" fmla="*/ 629283 w 685482"/>
                <a:gd name="connsiteY2" fmla="*/ 63962 h 524192"/>
                <a:gd name="connsiteX3" fmla="*/ 63962 w 685482"/>
                <a:gd name="connsiteY3" fmla="*/ 63962 h 524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482" h="524192">
                  <a:moveTo>
                    <a:pt x="63962" y="467993"/>
                  </a:moveTo>
                  <a:lnTo>
                    <a:pt x="629283" y="467993"/>
                  </a:lnTo>
                  <a:lnTo>
                    <a:pt x="62928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6" name="Полилиния: фигура 95">
              <a:extLst>
                <a:ext uri="{FF2B5EF4-FFF2-40B4-BE49-F238E27FC236}">
                  <a16:creationId xmlns:a16="http://schemas.microsoft.com/office/drawing/2014/main" id="{E2E61E87-C91F-44FB-9BB1-C927EE6C5EE0}"/>
                </a:ext>
              </a:extLst>
            </p:cNvPr>
            <p:cNvSpPr/>
            <p:nvPr/>
          </p:nvSpPr>
          <p:spPr>
            <a:xfrm>
              <a:off x="7522977" y="3219405"/>
              <a:ext cx="201613" cy="221774"/>
            </a:xfrm>
            <a:custGeom>
              <a:avLst/>
              <a:gdLst>
                <a:gd name="connsiteX0" fmla="*/ 183190 w 201612"/>
                <a:gd name="connsiteY0" fmla="*/ 208392 h 221773"/>
                <a:gd name="connsiteX1" fmla="*/ 31981 w 201612"/>
                <a:gd name="connsiteY1" fmla="*/ 208392 h 221773"/>
                <a:gd name="connsiteX2" fmla="*/ 107585 w 201612"/>
                <a:gd name="connsiteY2" fmla="*/ 31981 h 221773"/>
                <a:gd name="connsiteX3" fmla="*/ 183190 w 201612"/>
                <a:gd name="connsiteY3" fmla="*/ 208392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612" h="221773">
                  <a:moveTo>
                    <a:pt x="183190" y="208392"/>
                  </a:moveTo>
                  <a:lnTo>
                    <a:pt x="31981" y="208392"/>
                  </a:lnTo>
                  <a:lnTo>
                    <a:pt x="107585" y="31981"/>
                  </a:lnTo>
                  <a:lnTo>
                    <a:pt x="183190" y="208392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7" name="Полилиния: фигура 96">
              <a:extLst>
                <a:ext uri="{FF2B5EF4-FFF2-40B4-BE49-F238E27FC236}">
                  <a16:creationId xmlns:a16="http://schemas.microsoft.com/office/drawing/2014/main" id="{DD0FE0DF-1F7B-47DC-A71F-4AAF4E0BAE28}"/>
                </a:ext>
              </a:extLst>
            </p:cNvPr>
            <p:cNvSpPr/>
            <p:nvPr/>
          </p:nvSpPr>
          <p:spPr>
            <a:xfrm>
              <a:off x="7490996" y="3187424"/>
              <a:ext cx="262096" cy="302419"/>
            </a:xfrm>
            <a:custGeom>
              <a:avLst/>
              <a:gdLst>
                <a:gd name="connsiteX0" fmla="*/ 215171 w 262096"/>
                <a:gd name="connsiteY0" fmla="*/ 240373 h 302418"/>
                <a:gd name="connsiteX1" fmla="*/ 63962 w 262096"/>
                <a:gd name="connsiteY1" fmla="*/ 240373 h 302418"/>
                <a:gd name="connsiteX2" fmla="*/ 139566 w 262096"/>
                <a:gd name="connsiteY2" fmla="*/ 63962 h 3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2096" h="302418">
                  <a:moveTo>
                    <a:pt x="215171" y="240373"/>
                  </a:moveTo>
                  <a:lnTo>
                    <a:pt x="63962" y="240373"/>
                  </a:lnTo>
                  <a:lnTo>
                    <a:pt x="139566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8" name="Полилиния: фигура 97">
              <a:extLst>
                <a:ext uri="{FF2B5EF4-FFF2-40B4-BE49-F238E27FC236}">
                  <a16:creationId xmlns:a16="http://schemas.microsoft.com/office/drawing/2014/main" id="{6E1F9899-80A1-445C-B6DC-2F1EC0431878}"/>
                </a:ext>
              </a:extLst>
            </p:cNvPr>
            <p:cNvSpPr/>
            <p:nvPr/>
          </p:nvSpPr>
          <p:spPr>
            <a:xfrm>
              <a:off x="6745358" y="2897228"/>
              <a:ext cx="907256" cy="423386"/>
            </a:xfrm>
            <a:custGeom>
              <a:avLst/>
              <a:gdLst>
                <a:gd name="connsiteX0" fmla="*/ 888431 w 907256"/>
                <a:gd name="connsiteY0" fmla="*/ 212827 h 423386"/>
                <a:gd name="connsiteX1" fmla="*/ 460206 w 907256"/>
                <a:gd name="connsiteY1" fmla="*/ 393875 h 423386"/>
                <a:gd name="connsiteX2" fmla="*/ 31981 w 907256"/>
                <a:gd name="connsiteY2" fmla="*/ 212827 h 423386"/>
                <a:gd name="connsiteX3" fmla="*/ 460206 w 907256"/>
                <a:gd name="connsiteY3" fmla="*/ 31981 h 423386"/>
                <a:gd name="connsiteX4" fmla="*/ 888431 w 907256"/>
                <a:gd name="connsiteY4" fmla="*/ 212827 h 423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7256" h="423386">
                  <a:moveTo>
                    <a:pt x="888431" y="212827"/>
                  </a:moveTo>
                  <a:lnTo>
                    <a:pt x="460206" y="393875"/>
                  </a:lnTo>
                  <a:lnTo>
                    <a:pt x="31981" y="212827"/>
                  </a:lnTo>
                  <a:lnTo>
                    <a:pt x="460206" y="31981"/>
                  </a:lnTo>
                  <a:lnTo>
                    <a:pt x="888431" y="212827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99" name="Полилиния: фигура 98">
              <a:extLst>
                <a:ext uri="{FF2B5EF4-FFF2-40B4-BE49-F238E27FC236}">
                  <a16:creationId xmlns:a16="http://schemas.microsoft.com/office/drawing/2014/main" id="{C13758BC-F750-451C-B7C2-E08BF537D759}"/>
                </a:ext>
              </a:extLst>
            </p:cNvPr>
            <p:cNvSpPr/>
            <p:nvPr/>
          </p:nvSpPr>
          <p:spPr>
            <a:xfrm>
              <a:off x="6713377" y="2865248"/>
              <a:ext cx="967740" cy="483870"/>
            </a:xfrm>
            <a:custGeom>
              <a:avLst/>
              <a:gdLst>
                <a:gd name="connsiteX0" fmla="*/ 920411 w 967740"/>
                <a:gd name="connsiteY0" fmla="*/ 244808 h 483870"/>
                <a:gd name="connsiteX1" fmla="*/ 492187 w 967740"/>
                <a:gd name="connsiteY1" fmla="*/ 425856 h 483870"/>
                <a:gd name="connsiteX2" fmla="*/ 63962 w 967740"/>
                <a:gd name="connsiteY2" fmla="*/ 244808 h 483870"/>
                <a:gd name="connsiteX3" fmla="*/ 492187 w 967740"/>
                <a:gd name="connsiteY3" fmla="*/ 63962 h 483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7740" h="483870">
                  <a:moveTo>
                    <a:pt x="920411" y="244808"/>
                  </a:moveTo>
                  <a:lnTo>
                    <a:pt x="492187" y="425856"/>
                  </a:lnTo>
                  <a:lnTo>
                    <a:pt x="63962" y="244808"/>
                  </a:lnTo>
                  <a:lnTo>
                    <a:pt x="492187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0" name="Полилиния: фигура 99">
              <a:extLst>
                <a:ext uri="{FF2B5EF4-FFF2-40B4-BE49-F238E27FC236}">
                  <a16:creationId xmlns:a16="http://schemas.microsoft.com/office/drawing/2014/main" id="{5B9D59A1-2B45-494A-8286-0089935003E8}"/>
                </a:ext>
              </a:extLst>
            </p:cNvPr>
            <p:cNvSpPr/>
            <p:nvPr/>
          </p:nvSpPr>
          <p:spPr>
            <a:xfrm>
              <a:off x="7601808" y="3078075"/>
              <a:ext cx="60484" cy="221774"/>
            </a:xfrm>
            <a:custGeom>
              <a:avLst/>
              <a:gdLst>
                <a:gd name="connsiteX0" fmla="*/ 31981 w 60483"/>
                <a:gd name="connsiteY0" fmla="*/ 31981 h 221773"/>
                <a:gd name="connsiteX1" fmla="*/ 31981 w 60483"/>
                <a:gd name="connsiteY1" fmla="*/ 206174 h 2217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0483" h="221773">
                  <a:moveTo>
                    <a:pt x="31981" y="31981"/>
                  </a:moveTo>
                  <a:lnTo>
                    <a:pt x="31981" y="206174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1" name="Полилиния: фигура 100">
              <a:extLst>
                <a:ext uri="{FF2B5EF4-FFF2-40B4-BE49-F238E27FC236}">
                  <a16:creationId xmlns:a16="http://schemas.microsoft.com/office/drawing/2014/main" id="{278BC7C2-04E0-4D8C-9805-D6E623F5C20C}"/>
                </a:ext>
              </a:extLst>
            </p:cNvPr>
            <p:cNvSpPr/>
            <p:nvPr/>
          </p:nvSpPr>
          <p:spPr>
            <a:xfrm>
              <a:off x="7569827" y="3046094"/>
              <a:ext cx="120968" cy="282258"/>
            </a:xfrm>
            <a:custGeom>
              <a:avLst/>
              <a:gdLst>
                <a:gd name="connsiteX0" fmla="*/ 63962 w 120967"/>
                <a:gd name="connsiteY0" fmla="*/ 63962 h 282257"/>
                <a:gd name="connsiteX1" fmla="*/ 63962 w 120967"/>
                <a:gd name="connsiteY1" fmla="*/ 238155 h 2822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967" h="282257">
                  <a:moveTo>
                    <a:pt x="63962" y="63962"/>
                  </a:moveTo>
                  <a:lnTo>
                    <a:pt x="63962" y="238155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2" name="Полилиния: фигура 101">
              <a:extLst>
                <a:ext uri="{FF2B5EF4-FFF2-40B4-BE49-F238E27FC236}">
                  <a16:creationId xmlns:a16="http://schemas.microsoft.com/office/drawing/2014/main" id="{0919E546-CC06-446B-812D-C68454E7CF34}"/>
                </a:ext>
              </a:extLst>
            </p:cNvPr>
            <p:cNvSpPr/>
            <p:nvPr/>
          </p:nvSpPr>
          <p:spPr>
            <a:xfrm>
              <a:off x="7438905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537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537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3" name="Полилиния: фигура 102">
              <a:extLst>
                <a:ext uri="{FF2B5EF4-FFF2-40B4-BE49-F238E27FC236}">
                  <a16:creationId xmlns:a16="http://schemas.microsoft.com/office/drawing/2014/main" id="{4D5BA2FA-736D-440B-AB16-89DEDFCE27B0}"/>
                </a:ext>
              </a:extLst>
            </p:cNvPr>
            <p:cNvSpPr/>
            <p:nvPr/>
          </p:nvSpPr>
          <p:spPr>
            <a:xfrm>
              <a:off x="7406924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518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518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4" name="Полилиния: фигура 103">
              <a:extLst>
                <a:ext uri="{FF2B5EF4-FFF2-40B4-BE49-F238E27FC236}">
                  <a16:creationId xmlns:a16="http://schemas.microsoft.com/office/drawing/2014/main" id="{D08E7DD4-D2F1-4B3E-8C13-B77AD693F893}"/>
                </a:ext>
              </a:extLst>
            </p:cNvPr>
            <p:cNvSpPr/>
            <p:nvPr/>
          </p:nvSpPr>
          <p:spPr>
            <a:xfrm>
              <a:off x="6819551" y="5557707"/>
              <a:ext cx="262096" cy="645160"/>
            </a:xfrm>
            <a:custGeom>
              <a:avLst/>
              <a:gdLst>
                <a:gd name="connsiteX0" fmla="*/ 31981 w 262096"/>
                <a:gd name="connsiteY0" fmla="*/ 51941 h 645160"/>
                <a:gd name="connsiteX1" fmla="*/ 126335 w 262096"/>
                <a:gd name="connsiteY1" fmla="*/ 621294 h 645160"/>
                <a:gd name="connsiteX2" fmla="*/ 193876 w 262096"/>
                <a:gd name="connsiteY2" fmla="*/ 621294 h 645160"/>
                <a:gd name="connsiteX3" fmla="*/ 246093 w 262096"/>
                <a:gd name="connsiteY3" fmla="*/ 31981 h 645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645160">
                  <a:moveTo>
                    <a:pt x="31981" y="51941"/>
                  </a:moveTo>
                  <a:lnTo>
                    <a:pt x="126335" y="621294"/>
                  </a:lnTo>
                  <a:lnTo>
                    <a:pt x="193876" y="621294"/>
                  </a:lnTo>
                  <a:lnTo>
                    <a:pt x="246093" y="31981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5" name="Полилиния: фигура 104">
              <a:extLst>
                <a:ext uri="{FF2B5EF4-FFF2-40B4-BE49-F238E27FC236}">
                  <a16:creationId xmlns:a16="http://schemas.microsoft.com/office/drawing/2014/main" id="{DDCCA81A-A921-47B3-A445-4814F124E2F1}"/>
                </a:ext>
              </a:extLst>
            </p:cNvPr>
            <p:cNvSpPr/>
            <p:nvPr/>
          </p:nvSpPr>
          <p:spPr>
            <a:xfrm>
              <a:off x="6787570" y="5525726"/>
              <a:ext cx="322580" cy="705644"/>
            </a:xfrm>
            <a:custGeom>
              <a:avLst/>
              <a:gdLst>
                <a:gd name="connsiteX0" fmla="*/ 63962 w 322580"/>
                <a:gd name="connsiteY0" fmla="*/ 83922 h 705643"/>
                <a:gd name="connsiteX1" fmla="*/ 158316 w 322580"/>
                <a:gd name="connsiteY1" fmla="*/ 653275 h 705643"/>
                <a:gd name="connsiteX2" fmla="*/ 225856 w 322580"/>
                <a:gd name="connsiteY2" fmla="*/ 653275 h 705643"/>
                <a:gd name="connsiteX3" fmla="*/ 278074 w 322580"/>
                <a:gd name="connsiteY3" fmla="*/ 63962 h 7056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2580" h="705643">
                  <a:moveTo>
                    <a:pt x="63962" y="83922"/>
                  </a:moveTo>
                  <a:lnTo>
                    <a:pt x="158316" y="653275"/>
                  </a:lnTo>
                  <a:lnTo>
                    <a:pt x="225856" y="653275"/>
                  </a:lnTo>
                  <a:lnTo>
                    <a:pt x="278074" y="63962"/>
                  </a:ln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7" name="Полилиния: фигура 106">
              <a:extLst>
                <a:ext uri="{FF2B5EF4-FFF2-40B4-BE49-F238E27FC236}">
                  <a16:creationId xmlns:a16="http://schemas.microsoft.com/office/drawing/2014/main" id="{57C5A570-31BC-4D6F-B204-66D5AE398647}"/>
                </a:ext>
              </a:extLst>
            </p:cNvPr>
            <p:cNvSpPr/>
            <p:nvPr/>
          </p:nvSpPr>
          <p:spPr>
            <a:xfrm>
              <a:off x="6297249" y="3381174"/>
              <a:ext cx="624999" cy="624999"/>
            </a:xfrm>
            <a:custGeom>
              <a:avLst/>
              <a:gdLst>
                <a:gd name="connsiteX0" fmla="*/ 421421 w 624998"/>
                <a:gd name="connsiteY0" fmla="*/ 421421 h 624998"/>
                <a:gd name="connsiteX1" fmla="*/ 275453 w 624998"/>
                <a:gd name="connsiteY1" fmla="*/ 567590 h 624998"/>
                <a:gd name="connsiteX2" fmla="*/ 63962 w 624998"/>
                <a:gd name="connsiteY2" fmla="*/ 63962 h 624998"/>
                <a:gd name="connsiteX3" fmla="*/ 315776 w 624998"/>
                <a:gd name="connsiteY3" fmla="*/ 169607 h 624998"/>
                <a:gd name="connsiteX4" fmla="*/ 567590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421421" y="421421"/>
                  </a:moveTo>
                  <a:lnTo>
                    <a:pt x="275453" y="567590"/>
                  </a:lnTo>
                  <a:lnTo>
                    <a:pt x="63962" y="63962"/>
                  </a:lnTo>
                  <a:lnTo>
                    <a:pt x="315776" y="169607"/>
                  </a:lnTo>
                  <a:lnTo>
                    <a:pt x="567590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8" name="Полилиния: фигура 107">
              <a:extLst>
                <a:ext uri="{FF2B5EF4-FFF2-40B4-BE49-F238E27FC236}">
                  <a16:creationId xmlns:a16="http://schemas.microsoft.com/office/drawing/2014/main" id="{0509D3F2-3233-4726-8D03-6049E36D1015}"/>
                </a:ext>
              </a:extLst>
            </p:cNvPr>
            <p:cNvSpPr/>
            <p:nvPr/>
          </p:nvSpPr>
          <p:spPr>
            <a:xfrm>
              <a:off x="7536888" y="3413155"/>
              <a:ext cx="564515" cy="564515"/>
            </a:xfrm>
            <a:custGeom>
              <a:avLst/>
              <a:gdLst>
                <a:gd name="connsiteX0" fmla="*/ 178150 w 564515"/>
                <a:gd name="connsiteY0" fmla="*/ 389440 h 564515"/>
                <a:gd name="connsiteX1" fmla="*/ 324117 w 564515"/>
                <a:gd name="connsiteY1" fmla="*/ 535609 h 564515"/>
                <a:gd name="connsiteX2" fmla="*/ 535609 w 564515"/>
                <a:gd name="connsiteY2" fmla="*/ 31981 h 564515"/>
                <a:gd name="connsiteX3" fmla="*/ 283795 w 564515"/>
                <a:gd name="connsiteY3" fmla="*/ 137626 h 564515"/>
                <a:gd name="connsiteX4" fmla="*/ 31981 w 564515"/>
                <a:gd name="connsiteY4" fmla="*/ 243472 h 564515"/>
                <a:gd name="connsiteX5" fmla="*/ 178150 w 564515"/>
                <a:gd name="connsiteY5" fmla="*/ 389440 h 564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4515" h="564515">
                  <a:moveTo>
                    <a:pt x="178150" y="389440"/>
                  </a:moveTo>
                  <a:lnTo>
                    <a:pt x="324117" y="535609"/>
                  </a:lnTo>
                  <a:lnTo>
                    <a:pt x="535609" y="31981"/>
                  </a:lnTo>
                  <a:lnTo>
                    <a:pt x="283795" y="137626"/>
                  </a:lnTo>
                  <a:lnTo>
                    <a:pt x="31981" y="243472"/>
                  </a:lnTo>
                  <a:lnTo>
                    <a:pt x="178150" y="38944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09" name="Полилиния: фигура 108">
              <a:extLst>
                <a:ext uri="{FF2B5EF4-FFF2-40B4-BE49-F238E27FC236}">
                  <a16:creationId xmlns:a16="http://schemas.microsoft.com/office/drawing/2014/main" id="{04D2B221-C8E8-4280-87B1-F28C368D6275}"/>
                </a:ext>
              </a:extLst>
            </p:cNvPr>
            <p:cNvSpPr/>
            <p:nvPr/>
          </p:nvSpPr>
          <p:spPr>
            <a:xfrm>
              <a:off x="7504908" y="3381174"/>
              <a:ext cx="624999" cy="624999"/>
            </a:xfrm>
            <a:custGeom>
              <a:avLst/>
              <a:gdLst>
                <a:gd name="connsiteX0" fmla="*/ 210131 w 624998"/>
                <a:gd name="connsiteY0" fmla="*/ 421421 h 624998"/>
                <a:gd name="connsiteX1" fmla="*/ 356098 w 624998"/>
                <a:gd name="connsiteY1" fmla="*/ 567590 h 624998"/>
                <a:gd name="connsiteX2" fmla="*/ 567590 w 624998"/>
                <a:gd name="connsiteY2" fmla="*/ 63962 h 624998"/>
                <a:gd name="connsiteX3" fmla="*/ 315776 w 624998"/>
                <a:gd name="connsiteY3" fmla="*/ 169607 h 624998"/>
                <a:gd name="connsiteX4" fmla="*/ 63962 w 624998"/>
                <a:gd name="connsiteY4" fmla="*/ 275453 h 62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4998" h="624998">
                  <a:moveTo>
                    <a:pt x="210131" y="421421"/>
                  </a:moveTo>
                  <a:lnTo>
                    <a:pt x="356098" y="567590"/>
                  </a:lnTo>
                  <a:lnTo>
                    <a:pt x="567590" y="63962"/>
                  </a:lnTo>
                  <a:lnTo>
                    <a:pt x="315776" y="169607"/>
                  </a:lnTo>
                  <a:lnTo>
                    <a:pt x="63962" y="275453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0" name="Полилиния: фигура 109">
              <a:extLst>
                <a:ext uri="{FF2B5EF4-FFF2-40B4-BE49-F238E27FC236}">
                  <a16:creationId xmlns:a16="http://schemas.microsoft.com/office/drawing/2014/main" id="{7598730F-9D53-46AF-8ED5-AD472653083B}"/>
                </a:ext>
              </a:extLst>
            </p:cNvPr>
            <p:cNvSpPr/>
            <p:nvPr/>
          </p:nvSpPr>
          <p:spPr>
            <a:xfrm>
              <a:off x="6507455" y="3358719"/>
              <a:ext cx="1411288" cy="786289"/>
            </a:xfrm>
            <a:custGeom>
              <a:avLst/>
              <a:gdLst>
                <a:gd name="connsiteX0" fmla="*/ 1392462 w 1411287"/>
                <a:gd name="connsiteY0" fmla="*/ 712222 h 786288"/>
                <a:gd name="connsiteX1" fmla="*/ 712221 w 1411287"/>
                <a:gd name="connsiteY1" fmla="*/ 563028 h 786288"/>
                <a:gd name="connsiteX2" fmla="*/ 31981 w 1411287"/>
                <a:gd name="connsiteY2" fmla="*/ 712222 h 786288"/>
                <a:gd name="connsiteX3" fmla="*/ 712221 w 1411287"/>
                <a:gd name="connsiteY3" fmla="*/ 31981 h 786288"/>
                <a:gd name="connsiteX4" fmla="*/ 1392462 w 1411287"/>
                <a:gd name="connsiteY4" fmla="*/ 712222 h 786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11287" h="786288">
                  <a:moveTo>
                    <a:pt x="1392462" y="712222"/>
                  </a:moveTo>
                  <a:cubicBezTo>
                    <a:pt x="1392462" y="900124"/>
                    <a:pt x="712221" y="563028"/>
                    <a:pt x="712221" y="563028"/>
                  </a:cubicBezTo>
                  <a:cubicBezTo>
                    <a:pt x="712221" y="563028"/>
                    <a:pt x="31981" y="900124"/>
                    <a:pt x="31981" y="712222"/>
                  </a:cubicBezTo>
                  <a:cubicBezTo>
                    <a:pt x="31981" y="336537"/>
                    <a:pt x="336535" y="31981"/>
                    <a:pt x="712221" y="31981"/>
                  </a:cubicBezTo>
                  <a:cubicBezTo>
                    <a:pt x="1087908" y="31981"/>
                    <a:pt x="1392462" y="336537"/>
                    <a:pt x="1392462" y="712222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1" name="Полилиния: фигура 110">
              <a:extLst>
                <a:ext uri="{FF2B5EF4-FFF2-40B4-BE49-F238E27FC236}">
                  <a16:creationId xmlns:a16="http://schemas.microsoft.com/office/drawing/2014/main" id="{84D8FE3F-6417-4F08-A857-4988AB17F51B}"/>
                </a:ext>
              </a:extLst>
            </p:cNvPr>
            <p:cNvSpPr/>
            <p:nvPr/>
          </p:nvSpPr>
          <p:spPr>
            <a:xfrm>
              <a:off x="6475474" y="3326739"/>
              <a:ext cx="1471771" cy="846773"/>
            </a:xfrm>
            <a:custGeom>
              <a:avLst/>
              <a:gdLst>
                <a:gd name="connsiteX0" fmla="*/ 1424443 w 1471771"/>
                <a:gd name="connsiteY0" fmla="*/ 744202 h 846772"/>
                <a:gd name="connsiteX1" fmla="*/ 744202 w 1471771"/>
                <a:gd name="connsiteY1" fmla="*/ 595009 h 846772"/>
                <a:gd name="connsiteX2" fmla="*/ 63962 w 1471771"/>
                <a:gd name="connsiteY2" fmla="*/ 744202 h 846772"/>
                <a:gd name="connsiteX3" fmla="*/ 744202 w 1471771"/>
                <a:gd name="connsiteY3" fmla="*/ 63962 h 846772"/>
                <a:gd name="connsiteX4" fmla="*/ 1424443 w 1471771"/>
                <a:gd name="connsiteY4" fmla="*/ 744202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1771" h="846772">
                  <a:moveTo>
                    <a:pt x="1424443" y="744202"/>
                  </a:moveTo>
                  <a:cubicBezTo>
                    <a:pt x="1424443" y="932105"/>
                    <a:pt x="744202" y="595009"/>
                    <a:pt x="744202" y="595009"/>
                  </a:cubicBezTo>
                  <a:cubicBezTo>
                    <a:pt x="744202" y="595009"/>
                    <a:pt x="63962" y="932105"/>
                    <a:pt x="63962" y="744202"/>
                  </a:cubicBezTo>
                  <a:cubicBezTo>
                    <a:pt x="63962" y="368517"/>
                    <a:pt x="368515" y="63962"/>
                    <a:pt x="744202" y="63962"/>
                  </a:cubicBezTo>
                  <a:cubicBezTo>
                    <a:pt x="1119889" y="63962"/>
                    <a:pt x="1424443" y="368517"/>
                    <a:pt x="1424443" y="744202"/>
                  </a:cubicBezTo>
                  <a:close/>
                </a:path>
              </a:pathLst>
            </a:custGeom>
            <a:solidFill>
              <a:schemeClr val="bg1"/>
            </a:solidFill>
            <a:ln w="40291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2" name="Полилиния: фигура 111">
              <a:extLst>
                <a:ext uri="{FF2B5EF4-FFF2-40B4-BE49-F238E27FC236}">
                  <a16:creationId xmlns:a16="http://schemas.microsoft.com/office/drawing/2014/main" id="{42272416-6338-49BD-992D-9076F3909788}"/>
                </a:ext>
              </a:extLst>
            </p:cNvPr>
            <p:cNvSpPr/>
            <p:nvPr/>
          </p:nvSpPr>
          <p:spPr>
            <a:xfrm>
              <a:off x="7060075" y="4053274"/>
              <a:ext cx="302419" cy="322580"/>
            </a:xfrm>
            <a:custGeom>
              <a:avLst/>
              <a:gdLst>
                <a:gd name="connsiteX0" fmla="*/ 287222 w 302418"/>
                <a:gd name="connsiteY0" fmla="*/ 166860 h 322580"/>
                <a:gd name="connsiteX1" fmla="*/ 159602 w 302418"/>
                <a:gd name="connsiteY1" fmla="*/ 294480 h 322580"/>
                <a:gd name="connsiteX2" fmla="*/ 31981 w 302418"/>
                <a:gd name="connsiteY2" fmla="*/ 166860 h 322580"/>
                <a:gd name="connsiteX3" fmla="*/ 159602 w 302418"/>
                <a:gd name="connsiteY3" fmla="*/ 31981 h 322580"/>
                <a:gd name="connsiteX4" fmla="*/ 287222 w 302418"/>
                <a:gd name="connsiteY4" fmla="*/ 166860 h 322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2418" h="322580">
                  <a:moveTo>
                    <a:pt x="287222" y="166860"/>
                  </a:moveTo>
                  <a:lnTo>
                    <a:pt x="159602" y="294480"/>
                  </a:lnTo>
                  <a:lnTo>
                    <a:pt x="31981" y="166860"/>
                  </a:lnTo>
                  <a:lnTo>
                    <a:pt x="159602" y="31981"/>
                  </a:lnTo>
                  <a:lnTo>
                    <a:pt x="287222" y="166860"/>
                  </a:ln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3" name="Полилиния: фигура 112">
              <a:extLst>
                <a:ext uri="{FF2B5EF4-FFF2-40B4-BE49-F238E27FC236}">
                  <a16:creationId xmlns:a16="http://schemas.microsoft.com/office/drawing/2014/main" id="{C2148D22-3916-4265-8D79-D5F35AB79F5D}"/>
                </a:ext>
              </a:extLst>
            </p:cNvPr>
            <p:cNvSpPr/>
            <p:nvPr/>
          </p:nvSpPr>
          <p:spPr>
            <a:xfrm>
              <a:off x="7028094" y="4021294"/>
              <a:ext cx="383064" cy="383064"/>
            </a:xfrm>
            <a:custGeom>
              <a:avLst/>
              <a:gdLst>
                <a:gd name="connsiteX0" fmla="*/ 319203 w 383063"/>
                <a:gd name="connsiteY0" fmla="*/ 198840 h 383063"/>
                <a:gd name="connsiteX1" fmla="*/ 191582 w 383063"/>
                <a:gd name="connsiteY1" fmla="*/ 326461 h 383063"/>
                <a:gd name="connsiteX2" fmla="*/ 63962 w 383063"/>
                <a:gd name="connsiteY2" fmla="*/ 198840 h 383063"/>
                <a:gd name="connsiteX3" fmla="*/ 191582 w 383063"/>
                <a:gd name="connsiteY3" fmla="*/ 63962 h 3830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3063" h="383063">
                  <a:moveTo>
                    <a:pt x="319203" y="198840"/>
                  </a:moveTo>
                  <a:lnTo>
                    <a:pt x="191582" y="326461"/>
                  </a:lnTo>
                  <a:lnTo>
                    <a:pt x="63962" y="198840"/>
                  </a:lnTo>
                  <a:lnTo>
                    <a:pt x="19158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4" name="Полилиния: фигура 113">
              <a:extLst>
                <a:ext uri="{FF2B5EF4-FFF2-40B4-BE49-F238E27FC236}">
                  <a16:creationId xmlns:a16="http://schemas.microsoft.com/office/drawing/2014/main" id="{B60EA316-A5AD-40FE-8A2C-7C5C203ABD63}"/>
                </a:ext>
              </a:extLst>
            </p:cNvPr>
            <p:cNvSpPr/>
            <p:nvPr/>
          </p:nvSpPr>
          <p:spPr>
            <a:xfrm>
              <a:off x="6454851" y="3466784"/>
              <a:ext cx="1512094" cy="846773"/>
            </a:xfrm>
            <a:custGeom>
              <a:avLst/>
              <a:gdLst>
                <a:gd name="connsiteX0" fmla="*/ 1105551 w 1512093"/>
                <a:gd name="connsiteY0" fmla="*/ 31981 h 846772"/>
                <a:gd name="connsiteX1" fmla="*/ 764826 w 1512093"/>
                <a:gd name="connsiteY1" fmla="*/ 229964 h 846772"/>
                <a:gd name="connsiteX2" fmla="*/ 229931 w 1512093"/>
                <a:gd name="connsiteY2" fmla="*/ 83574 h 846772"/>
                <a:gd name="connsiteX3" fmla="*/ 83543 w 1512093"/>
                <a:gd name="connsiteY3" fmla="*/ 618472 h 846772"/>
                <a:gd name="connsiteX4" fmla="*/ 618439 w 1512093"/>
                <a:gd name="connsiteY4" fmla="*/ 764862 h 846772"/>
                <a:gd name="connsiteX5" fmla="*/ 764826 w 1512093"/>
                <a:gd name="connsiteY5" fmla="*/ 618472 h 846772"/>
                <a:gd name="connsiteX6" fmla="*/ 1299095 w 1512093"/>
                <a:gd name="connsiteY6" fmla="*/ 766052 h 846772"/>
                <a:gd name="connsiteX7" fmla="*/ 1497687 w 1512093"/>
                <a:gd name="connsiteY7" fmla="*/ 424117 h 846772"/>
                <a:gd name="connsiteX8" fmla="*/ 1105551 w 1512093"/>
                <a:gd name="connsiteY8" fmla="*/ 31981 h 846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12093" h="846772">
                  <a:moveTo>
                    <a:pt x="1105551" y="31981"/>
                  </a:moveTo>
                  <a:cubicBezTo>
                    <a:pt x="964656" y="31981"/>
                    <a:pt x="834586" y="107545"/>
                    <a:pt x="764826" y="229964"/>
                  </a:cubicBezTo>
                  <a:cubicBezTo>
                    <a:pt x="657542" y="41840"/>
                    <a:pt x="418062" y="-23704"/>
                    <a:pt x="229931" y="83574"/>
                  </a:cubicBezTo>
                  <a:cubicBezTo>
                    <a:pt x="41800" y="190852"/>
                    <a:pt x="-23740" y="430347"/>
                    <a:pt x="83543" y="618472"/>
                  </a:cubicBezTo>
                  <a:cubicBezTo>
                    <a:pt x="190827" y="806596"/>
                    <a:pt x="430308" y="872140"/>
                    <a:pt x="618439" y="764862"/>
                  </a:cubicBezTo>
                  <a:cubicBezTo>
                    <a:pt x="679467" y="730064"/>
                    <a:pt x="730023" y="679500"/>
                    <a:pt x="764826" y="618472"/>
                  </a:cubicBezTo>
                  <a:cubicBezTo>
                    <a:pt x="871606" y="806758"/>
                    <a:pt x="1110805" y="872846"/>
                    <a:pt x="1299095" y="766052"/>
                  </a:cubicBezTo>
                  <a:cubicBezTo>
                    <a:pt x="1422153" y="696274"/>
                    <a:pt x="1498052" y="565589"/>
                    <a:pt x="1497687" y="424117"/>
                  </a:cubicBezTo>
                  <a:cubicBezTo>
                    <a:pt x="1497687" y="207585"/>
                    <a:pt x="1322083" y="31981"/>
                    <a:pt x="1105551" y="31981"/>
                  </a:cubicBezTo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pPr lvl="0"/>
              <a:endParaRPr lang="ru-RU"/>
            </a:p>
          </p:txBody>
        </p:sp>
        <p:sp>
          <p:nvSpPr>
            <p:cNvPr id="116" name="Полилиния: фигура 115">
              <a:extLst>
                <a:ext uri="{FF2B5EF4-FFF2-40B4-BE49-F238E27FC236}">
                  <a16:creationId xmlns:a16="http://schemas.microsoft.com/office/drawing/2014/main" id="{DDC9F58F-5F7F-4242-80EB-5FF6BB162FE7}"/>
                </a:ext>
              </a:extLst>
            </p:cNvPr>
            <p:cNvSpPr/>
            <p:nvPr/>
          </p:nvSpPr>
          <p:spPr>
            <a:xfrm>
              <a:off x="6835680" y="3916682"/>
              <a:ext cx="866934" cy="161290"/>
            </a:xfrm>
            <a:custGeom>
              <a:avLst/>
              <a:gdLst>
                <a:gd name="connsiteX0" fmla="*/ 140247 w 866933"/>
                <a:gd name="connsiteY0" fmla="*/ 86114 h 161290"/>
                <a:gd name="connsiteX1" fmla="*/ 86114 w 866933"/>
                <a:gd name="connsiteY1" fmla="*/ 140247 h 161290"/>
                <a:gd name="connsiteX2" fmla="*/ 31981 w 866933"/>
                <a:gd name="connsiteY2" fmla="*/ 86114 h 161290"/>
                <a:gd name="connsiteX3" fmla="*/ 86114 w 866933"/>
                <a:gd name="connsiteY3" fmla="*/ 31981 h 161290"/>
                <a:gd name="connsiteX4" fmla="*/ 140247 w 866933"/>
                <a:gd name="connsiteY4" fmla="*/ 86114 h 161290"/>
                <a:gd name="connsiteX5" fmla="*/ 851132 w 866933"/>
                <a:gd name="connsiteY5" fmla="*/ 86114 h 161290"/>
                <a:gd name="connsiteX6" fmla="*/ 797100 w 866933"/>
                <a:gd name="connsiteY6" fmla="*/ 140146 h 161290"/>
                <a:gd name="connsiteX7" fmla="*/ 743068 w 866933"/>
                <a:gd name="connsiteY7" fmla="*/ 86114 h 161290"/>
                <a:gd name="connsiteX8" fmla="*/ 797100 w 866933"/>
                <a:gd name="connsiteY8" fmla="*/ 32082 h 161290"/>
                <a:gd name="connsiteX9" fmla="*/ 851132 w 866933"/>
                <a:gd name="connsiteY9" fmla="*/ 86114 h 161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66933" h="161290">
                  <a:moveTo>
                    <a:pt x="140247" y="86114"/>
                  </a:moveTo>
                  <a:cubicBezTo>
                    <a:pt x="140247" y="116013"/>
                    <a:pt x="116011" y="140247"/>
                    <a:pt x="86114" y="140247"/>
                  </a:cubicBezTo>
                  <a:cubicBezTo>
                    <a:pt x="56217" y="140247"/>
                    <a:pt x="31981" y="116013"/>
                    <a:pt x="31981" y="86114"/>
                  </a:cubicBezTo>
                  <a:cubicBezTo>
                    <a:pt x="31981" y="56215"/>
                    <a:pt x="56217" y="31981"/>
                    <a:pt x="86114" y="31981"/>
                  </a:cubicBezTo>
                  <a:cubicBezTo>
                    <a:pt x="116011" y="31981"/>
                    <a:pt x="140247" y="56215"/>
                    <a:pt x="140247" y="86114"/>
                  </a:cubicBezTo>
                  <a:moveTo>
                    <a:pt x="851132" y="86114"/>
                  </a:moveTo>
                  <a:cubicBezTo>
                    <a:pt x="851132" y="115952"/>
                    <a:pt x="826941" y="140146"/>
                    <a:pt x="797100" y="140146"/>
                  </a:cubicBezTo>
                  <a:cubicBezTo>
                    <a:pt x="767260" y="140146"/>
                    <a:pt x="743068" y="115952"/>
                    <a:pt x="743068" y="86114"/>
                  </a:cubicBezTo>
                  <a:cubicBezTo>
                    <a:pt x="743068" y="56275"/>
                    <a:pt x="767260" y="32082"/>
                    <a:pt x="797100" y="32082"/>
                  </a:cubicBezTo>
                  <a:cubicBezTo>
                    <a:pt x="826941" y="32082"/>
                    <a:pt x="851132" y="56275"/>
                    <a:pt x="851132" y="86114"/>
                  </a:cubicBezTo>
                </a:path>
              </a:pathLst>
            </a:custGeom>
            <a:solidFill>
              <a:schemeClr val="bg2">
                <a:lumMod val="75000"/>
              </a:schemeClr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8" name="Полилиния: фигура 117">
              <a:extLst>
                <a:ext uri="{FF2B5EF4-FFF2-40B4-BE49-F238E27FC236}">
                  <a16:creationId xmlns:a16="http://schemas.microsoft.com/office/drawing/2014/main" id="{A8FA38EC-4F28-4336-B9C6-095C570D167A}"/>
                </a:ext>
              </a:extLst>
            </p:cNvPr>
            <p:cNvSpPr/>
            <p:nvPr/>
          </p:nvSpPr>
          <p:spPr>
            <a:xfrm>
              <a:off x="6478826" y="4727669"/>
              <a:ext cx="1229836" cy="866934"/>
            </a:xfrm>
            <a:custGeom>
              <a:avLst/>
              <a:gdLst>
                <a:gd name="connsiteX0" fmla="*/ 31981 w 1229836"/>
                <a:gd name="connsiteY0" fmla="*/ 442061 h 866933"/>
                <a:gd name="connsiteX1" fmla="*/ 442061 w 1229836"/>
                <a:gd name="connsiteY1" fmla="*/ 31981 h 866933"/>
                <a:gd name="connsiteX2" fmla="*/ 792060 w 1229836"/>
                <a:gd name="connsiteY2" fmla="*/ 31981 h 866933"/>
                <a:gd name="connsiteX3" fmla="*/ 1202140 w 1229836"/>
                <a:gd name="connsiteY3" fmla="*/ 442061 h 866933"/>
                <a:gd name="connsiteX4" fmla="*/ 1202140 w 1229836"/>
                <a:gd name="connsiteY4" fmla="*/ 791858 h 866933"/>
                <a:gd name="connsiteX5" fmla="*/ 1150325 w 1229836"/>
                <a:gd name="connsiteY5" fmla="*/ 843874 h 866933"/>
                <a:gd name="connsiteX6" fmla="*/ 433795 w 1229836"/>
                <a:gd name="connsiteY6" fmla="*/ 843874 h 866933"/>
                <a:gd name="connsiteX7" fmla="*/ 31981 w 1229836"/>
                <a:gd name="connsiteY7" fmla="*/ 442061 h 866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29836" h="866933">
                  <a:moveTo>
                    <a:pt x="31981" y="442061"/>
                  </a:moveTo>
                  <a:cubicBezTo>
                    <a:pt x="32645" y="215851"/>
                    <a:pt x="215856" y="32646"/>
                    <a:pt x="442061" y="31981"/>
                  </a:cubicBezTo>
                  <a:lnTo>
                    <a:pt x="792060" y="31981"/>
                  </a:lnTo>
                  <a:cubicBezTo>
                    <a:pt x="1018265" y="32646"/>
                    <a:pt x="1201474" y="215851"/>
                    <a:pt x="1202140" y="442061"/>
                  </a:cubicBezTo>
                  <a:lnTo>
                    <a:pt x="1202140" y="791858"/>
                  </a:lnTo>
                  <a:cubicBezTo>
                    <a:pt x="1202140" y="820507"/>
                    <a:pt x="1178975" y="843773"/>
                    <a:pt x="1150325" y="843874"/>
                  </a:cubicBezTo>
                  <a:lnTo>
                    <a:pt x="433795" y="843874"/>
                  </a:lnTo>
                  <a:cubicBezTo>
                    <a:pt x="212021" y="843874"/>
                    <a:pt x="31981" y="663834"/>
                    <a:pt x="31981" y="442061"/>
                  </a:cubicBezTo>
                </a:path>
              </a:pathLst>
            </a:custGeom>
            <a:solidFill>
              <a:schemeClr val="bg1"/>
            </a:solidFill>
            <a:ln w="3175" cap="flat">
              <a:solidFill>
                <a:schemeClr val="bg2">
                  <a:lumMod val="75000"/>
                  <a:alpha val="39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9" name="Полилиния: фигура 118">
              <a:extLst>
                <a:ext uri="{FF2B5EF4-FFF2-40B4-BE49-F238E27FC236}">
                  <a16:creationId xmlns:a16="http://schemas.microsoft.com/office/drawing/2014/main" id="{41B0202E-A575-4E27-A572-12D8D7984A15}"/>
                </a:ext>
              </a:extLst>
            </p:cNvPr>
            <p:cNvSpPr/>
            <p:nvPr/>
          </p:nvSpPr>
          <p:spPr>
            <a:xfrm>
              <a:off x="6999188" y="4711338"/>
              <a:ext cx="1794351" cy="907256"/>
            </a:xfrm>
            <a:custGeom>
              <a:avLst/>
              <a:gdLst>
                <a:gd name="connsiteX0" fmla="*/ 31981 w 1794351"/>
                <a:gd name="connsiteY0" fmla="*/ 876334 h 907256"/>
                <a:gd name="connsiteX1" fmla="*/ 1774518 w 1794351"/>
                <a:gd name="connsiteY1" fmla="*/ 876334 h 907256"/>
                <a:gd name="connsiteX2" fmla="*/ 1774518 w 1794351"/>
                <a:gd name="connsiteY2" fmla="*/ 31981 h 907256"/>
                <a:gd name="connsiteX3" fmla="*/ 31981 w 1794351"/>
                <a:gd name="connsiteY3" fmla="*/ 31981 h 907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94351" h="907256">
                  <a:moveTo>
                    <a:pt x="31981" y="876334"/>
                  </a:moveTo>
                  <a:lnTo>
                    <a:pt x="1774518" y="876334"/>
                  </a:lnTo>
                  <a:lnTo>
                    <a:pt x="1774518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0" name="Полилиния: фигура 119">
              <a:extLst>
                <a:ext uri="{FF2B5EF4-FFF2-40B4-BE49-F238E27FC236}">
                  <a16:creationId xmlns:a16="http://schemas.microsoft.com/office/drawing/2014/main" id="{70853FB5-7B2D-48BB-BB49-AC2CB8FFC5D5}"/>
                </a:ext>
              </a:extLst>
            </p:cNvPr>
            <p:cNvSpPr/>
            <p:nvPr/>
          </p:nvSpPr>
          <p:spPr>
            <a:xfrm>
              <a:off x="6967207" y="4679357"/>
              <a:ext cx="1854835" cy="967740"/>
            </a:xfrm>
            <a:custGeom>
              <a:avLst/>
              <a:gdLst>
                <a:gd name="connsiteX0" fmla="*/ 63962 w 1854835"/>
                <a:gd name="connsiteY0" fmla="*/ 908315 h 967740"/>
                <a:gd name="connsiteX1" fmla="*/ 1806498 w 1854835"/>
                <a:gd name="connsiteY1" fmla="*/ 908315 h 967740"/>
                <a:gd name="connsiteX2" fmla="*/ 1806498 w 1854835"/>
                <a:gd name="connsiteY2" fmla="*/ 63962 h 967740"/>
                <a:gd name="connsiteX3" fmla="*/ 63962 w 1854835"/>
                <a:gd name="connsiteY3" fmla="*/ 63962 h 967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54835" h="967740">
                  <a:moveTo>
                    <a:pt x="63962" y="908315"/>
                  </a:moveTo>
                  <a:lnTo>
                    <a:pt x="1806498" y="908315"/>
                  </a:lnTo>
                  <a:lnTo>
                    <a:pt x="180649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rgbClr val="F9F9FE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1" name="Полилиния: фигура 120">
              <a:extLst>
                <a:ext uri="{FF2B5EF4-FFF2-40B4-BE49-F238E27FC236}">
                  <a16:creationId xmlns:a16="http://schemas.microsoft.com/office/drawing/2014/main" id="{430AE146-212B-4D00-8A66-95AD4FB3F16E}"/>
                </a:ext>
              </a:extLst>
            </p:cNvPr>
            <p:cNvSpPr/>
            <p:nvPr/>
          </p:nvSpPr>
          <p:spPr>
            <a:xfrm>
              <a:off x="7567130" y="5291780"/>
              <a:ext cx="665321" cy="181451"/>
            </a:xfrm>
            <a:custGeom>
              <a:avLst/>
              <a:gdLst>
                <a:gd name="connsiteX0" fmla="*/ 31981 w 665321"/>
                <a:gd name="connsiteY0" fmla="*/ 168876 h 181451"/>
                <a:gd name="connsiteX1" fmla="*/ 652342 w 665321"/>
                <a:gd name="connsiteY1" fmla="*/ 168876 h 181451"/>
                <a:gd name="connsiteX2" fmla="*/ 652342 w 665321"/>
                <a:gd name="connsiteY2" fmla="*/ 31981 h 181451"/>
                <a:gd name="connsiteX3" fmla="*/ 31981 w 66532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5321" h="181451">
                  <a:moveTo>
                    <a:pt x="31981" y="168876"/>
                  </a:moveTo>
                  <a:lnTo>
                    <a:pt x="652342" y="168876"/>
                  </a:lnTo>
                  <a:lnTo>
                    <a:pt x="652342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2" name="Полилиния: фигура 121">
              <a:extLst>
                <a:ext uri="{FF2B5EF4-FFF2-40B4-BE49-F238E27FC236}">
                  <a16:creationId xmlns:a16="http://schemas.microsoft.com/office/drawing/2014/main" id="{5C6B6536-FD59-4F0F-9BB5-22FA11EECCBE}"/>
                </a:ext>
              </a:extLst>
            </p:cNvPr>
            <p:cNvSpPr/>
            <p:nvPr/>
          </p:nvSpPr>
          <p:spPr>
            <a:xfrm>
              <a:off x="7535150" y="5259799"/>
              <a:ext cx="745966" cy="262096"/>
            </a:xfrm>
            <a:custGeom>
              <a:avLst/>
              <a:gdLst>
                <a:gd name="connsiteX0" fmla="*/ 63962 w 745966"/>
                <a:gd name="connsiteY0" fmla="*/ 200857 h 262096"/>
                <a:gd name="connsiteX1" fmla="*/ 684323 w 745966"/>
                <a:gd name="connsiteY1" fmla="*/ 200857 h 262096"/>
                <a:gd name="connsiteX2" fmla="*/ 684323 w 745966"/>
                <a:gd name="connsiteY2" fmla="*/ 63962 h 262096"/>
                <a:gd name="connsiteX3" fmla="*/ 63962 w 74596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5966" h="262096">
                  <a:moveTo>
                    <a:pt x="63962" y="200857"/>
                  </a:moveTo>
                  <a:lnTo>
                    <a:pt x="684323" y="200857"/>
                  </a:lnTo>
                  <a:lnTo>
                    <a:pt x="684323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3" name="Полилиния: фигура 122">
              <a:extLst>
                <a:ext uri="{FF2B5EF4-FFF2-40B4-BE49-F238E27FC236}">
                  <a16:creationId xmlns:a16="http://schemas.microsoft.com/office/drawing/2014/main" id="{C39214CB-74A9-4792-932F-6BAB5253C44C}"/>
                </a:ext>
              </a:extLst>
            </p:cNvPr>
            <p:cNvSpPr/>
            <p:nvPr/>
          </p:nvSpPr>
          <p:spPr>
            <a:xfrm>
              <a:off x="733386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4" name="Полилиния: фигура 123">
              <a:extLst>
                <a:ext uri="{FF2B5EF4-FFF2-40B4-BE49-F238E27FC236}">
                  <a16:creationId xmlns:a16="http://schemas.microsoft.com/office/drawing/2014/main" id="{B2C4358F-4CB4-49F6-A794-484AF2572702}"/>
                </a:ext>
              </a:extLst>
            </p:cNvPr>
            <p:cNvSpPr/>
            <p:nvPr/>
          </p:nvSpPr>
          <p:spPr>
            <a:xfrm>
              <a:off x="730188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5" name="Полилиния: фигура 124">
              <a:extLst>
                <a:ext uri="{FF2B5EF4-FFF2-40B4-BE49-F238E27FC236}">
                  <a16:creationId xmlns:a16="http://schemas.microsoft.com/office/drawing/2014/main" id="{77AB1150-B93F-49EE-8B1D-6B792FCC79B0}"/>
                </a:ext>
              </a:extLst>
            </p:cNvPr>
            <p:cNvSpPr/>
            <p:nvPr/>
          </p:nvSpPr>
          <p:spPr>
            <a:xfrm>
              <a:off x="710201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6" name="Полилиния: фигура 125">
              <a:extLst>
                <a:ext uri="{FF2B5EF4-FFF2-40B4-BE49-F238E27FC236}">
                  <a16:creationId xmlns:a16="http://schemas.microsoft.com/office/drawing/2014/main" id="{AF667517-5918-4EBD-9CB5-61B25786B33D}"/>
                </a:ext>
              </a:extLst>
            </p:cNvPr>
            <p:cNvSpPr/>
            <p:nvPr/>
          </p:nvSpPr>
          <p:spPr>
            <a:xfrm>
              <a:off x="7070030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7" name="Полилиния: фигура 126">
              <a:extLst>
                <a:ext uri="{FF2B5EF4-FFF2-40B4-BE49-F238E27FC236}">
                  <a16:creationId xmlns:a16="http://schemas.microsoft.com/office/drawing/2014/main" id="{7F349E7C-9646-4494-8CBB-AF24E76934AE}"/>
                </a:ext>
              </a:extLst>
            </p:cNvPr>
            <p:cNvSpPr/>
            <p:nvPr/>
          </p:nvSpPr>
          <p:spPr>
            <a:xfrm>
              <a:off x="7567130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8" name="Полилиния: фигура 127">
              <a:extLst>
                <a:ext uri="{FF2B5EF4-FFF2-40B4-BE49-F238E27FC236}">
                  <a16:creationId xmlns:a16="http://schemas.microsoft.com/office/drawing/2014/main" id="{D3DF678B-13D1-4075-A961-242F696D6A84}"/>
                </a:ext>
              </a:extLst>
            </p:cNvPr>
            <p:cNvSpPr/>
            <p:nvPr/>
          </p:nvSpPr>
          <p:spPr>
            <a:xfrm>
              <a:off x="7535150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9" name="Полилиния: фигура 128">
              <a:extLst>
                <a:ext uri="{FF2B5EF4-FFF2-40B4-BE49-F238E27FC236}">
                  <a16:creationId xmlns:a16="http://schemas.microsoft.com/office/drawing/2014/main" id="{915BD6A1-3EBC-45FD-8130-6F8F81757381}"/>
                </a:ext>
              </a:extLst>
            </p:cNvPr>
            <p:cNvSpPr/>
            <p:nvPr/>
          </p:nvSpPr>
          <p:spPr>
            <a:xfrm>
              <a:off x="7808662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0" name="Полилиния: фигура 129">
              <a:extLst>
                <a:ext uri="{FF2B5EF4-FFF2-40B4-BE49-F238E27FC236}">
                  <a16:creationId xmlns:a16="http://schemas.microsoft.com/office/drawing/2014/main" id="{CE3DF609-D25F-4BBF-8BCF-28A0E962EDA2}"/>
                </a:ext>
              </a:extLst>
            </p:cNvPr>
            <p:cNvSpPr/>
            <p:nvPr/>
          </p:nvSpPr>
          <p:spPr>
            <a:xfrm>
              <a:off x="7776681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1" name="Полилиния: фигура 130">
              <a:extLst>
                <a:ext uri="{FF2B5EF4-FFF2-40B4-BE49-F238E27FC236}">
                  <a16:creationId xmlns:a16="http://schemas.microsoft.com/office/drawing/2014/main" id="{0114C575-EF7C-4238-B4CB-2B1494FCA4DB}"/>
                </a:ext>
              </a:extLst>
            </p:cNvPr>
            <p:cNvSpPr/>
            <p:nvPr/>
          </p:nvSpPr>
          <p:spPr>
            <a:xfrm>
              <a:off x="8050396" y="5064966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2" name="Полилиния: фигура 131">
              <a:extLst>
                <a:ext uri="{FF2B5EF4-FFF2-40B4-BE49-F238E27FC236}">
                  <a16:creationId xmlns:a16="http://schemas.microsoft.com/office/drawing/2014/main" id="{93E3722F-FD4A-4FD1-829F-094242A6D2C0}"/>
                </a:ext>
              </a:extLst>
            </p:cNvPr>
            <p:cNvSpPr/>
            <p:nvPr/>
          </p:nvSpPr>
          <p:spPr>
            <a:xfrm>
              <a:off x="8018415" y="5032985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3" name="Полилиния: фигура 132">
              <a:extLst>
                <a:ext uri="{FF2B5EF4-FFF2-40B4-BE49-F238E27FC236}">
                  <a16:creationId xmlns:a16="http://schemas.microsoft.com/office/drawing/2014/main" id="{6C3245BC-E50D-4A60-9C8A-B7C01F6CE42D}"/>
                </a:ext>
              </a:extLst>
            </p:cNvPr>
            <p:cNvSpPr/>
            <p:nvPr/>
          </p:nvSpPr>
          <p:spPr>
            <a:xfrm>
              <a:off x="710201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4" name="Полилиния: фигура 133">
              <a:extLst>
                <a:ext uri="{FF2B5EF4-FFF2-40B4-BE49-F238E27FC236}">
                  <a16:creationId xmlns:a16="http://schemas.microsoft.com/office/drawing/2014/main" id="{326FD046-D3AC-46EF-AC28-104EDFEFC188}"/>
                </a:ext>
              </a:extLst>
            </p:cNvPr>
            <p:cNvSpPr/>
            <p:nvPr/>
          </p:nvSpPr>
          <p:spPr>
            <a:xfrm>
              <a:off x="7070030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5" name="Полилиния: фигура 134">
              <a:extLst>
                <a:ext uri="{FF2B5EF4-FFF2-40B4-BE49-F238E27FC236}">
                  <a16:creationId xmlns:a16="http://schemas.microsoft.com/office/drawing/2014/main" id="{DA4B6194-2B7F-4931-8E5A-47283292154D}"/>
                </a:ext>
              </a:extLst>
            </p:cNvPr>
            <p:cNvSpPr/>
            <p:nvPr/>
          </p:nvSpPr>
          <p:spPr>
            <a:xfrm>
              <a:off x="8281040" y="5064966"/>
              <a:ext cx="423386" cy="181451"/>
            </a:xfrm>
            <a:custGeom>
              <a:avLst/>
              <a:gdLst>
                <a:gd name="connsiteX0" fmla="*/ 31981 w 423386"/>
                <a:gd name="connsiteY0" fmla="*/ 168876 h 181451"/>
                <a:gd name="connsiteX1" fmla="*/ 400730 w 423386"/>
                <a:gd name="connsiteY1" fmla="*/ 168876 h 181451"/>
                <a:gd name="connsiteX2" fmla="*/ 400730 w 423386"/>
                <a:gd name="connsiteY2" fmla="*/ 31981 h 181451"/>
                <a:gd name="connsiteX3" fmla="*/ 31981 w 423386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3386" h="181451">
                  <a:moveTo>
                    <a:pt x="31981" y="168876"/>
                  </a:moveTo>
                  <a:lnTo>
                    <a:pt x="400730" y="168876"/>
                  </a:lnTo>
                  <a:lnTo>
                    <a:pt x="400730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6" name="Полилиния: фигура 135">
              <a:extLst>
                <a:ext uri="{FF2B5EF4-FFF2-40B4-BE49-F238E27FC236}">
                  <a16:creationId xmlns:a16="http://schemas.microsoft.com/office/drawing/2014/main" id="{05ED66C7-021A-463B-AAB1-521E15D6E970}"/>
                </a:ext>
              </a:extLst>
            </p:cNvPr>
            <p:cNvSpPr/>
            <p:nvPr/>
          </p:nvSpPr>
          <p:spPr>
            <a:xfrm>
              <a:off x="8249059" y="5032985"/>
              <a:ext cx="483870" cy="262096"/>
            </a:xfrm>
            <a:custGeom>
              <a:avLst/>
              <a:gdLst>
                <a:gd name="connsiteX0" fmla="*/ 63962 w 483870"/>
                <a:gd name="connsiteY0" fmla="*/ 200856 h 262096"/>
                <a:gd name="connsiteX1" fmla="*/ 432711 w 483870"/>
                <a:gd name="connsiteY1" fmla="*/ 200856 h 262096"/>
                <a:gd name="connsiteX2" fmla="*/ 432711 w 483870"/>
                <a:gd name="connsiteY2" fmla="*/ 63962 h 262096"/>
                <a:gd name="connsiteX3" fmla="*/ 63962 w 483870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870" h="262096">
                  <a:moveTo>
                    <a:pt x="63962" y="200856"/>
                  </a:moveTo>
                  <a:lnTo>
                    <a:pt x="432711" y="200856"/>
                  </a:lnTo>
                  <a:lnTo>
                    <a:pt x="432711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7" name="Полилиния: фигура 136">
              <a:extLst>
                <a:ext uri="{FF2B5EF4-FFF2-40B4-BE49-F238E27FC236}">
                  <a16:creationId xmlns:a16="http://schemas.microsoft.com/office/drawing/2014/main" id="{B1B279ED-25BC-486F-A80F-BB270868011A}"/>
                </a:ext>
              </a:extLst>
            </p:cNvPr>
            <p:cNvSpPr/>
            <p:nvPr/>
          </p:nvSpPr>
          <p:spPr>
            <a:xfrm>
              <a:off x="8512895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8" name="Полилиния: фигура 137">
              <a:extLst>
                <a:ext uri="{FF2B5EF4-FFF2-40B4-BE49-F238E27FC236}">
                  <a16:creationId xmlns:a16="http://schemas.microsoft.com/office/drawing/2014/main" id="{43DD976C-A0B5-4314-82EE-3BC31F9E2FFE}"/>
                </a:ext>
              </a:extLst>
            </p:cNvPr>
            <p:cNvSpPr/>
            <p:nvPr/>
          </p:nvSpPr>
          <p:spPr>
            <a:xfrm>
              <a:off x="8480914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9" name="Полилиния: фигура 138">
              <a:extLst>
                <a:ext uri="{FF2B5EF4-FFF2-40B4-BE49-F238E27FC236}">
                  <a16:creationId xmlns:a16="http://schemas.microsoft.com/office/drawing/2014/main" id="{D0F817BC-76E8-40AB-BFB5-F72898FCF3FD}"/>
                </a:ext>
              </a:extLst>
            </p:cNvPr>
            <p:cNvSpPr/>
            <p:nvPr/>
          </p:nvSpPr>
          <p:spPr>
            <a:xfrm>
              <a:off x="8281040" y="5291780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0" name="Полилиния: фигура 139">
              <a:extLst>
                <a:ext uri="{FF2B5EF4-FFF2-40B4-BE49-F238E27FC236}">
                  <a16:creationId xmlns:a16="http://schemas.microsoft.com/office/drawing/2014/main" id="{C1A37FAA-E9CD-485A-B508-DBB0DEDB7CAC}"/>
                </a:ext>
              </a:extLst>
            </p:cNvPr>
            <p:cNvSpPr/>
            <p:nvPr/>
          </p:nvSpPr>
          <p:spPr>
            <a:xfrm>
              <a:off x="8249059" y="5259799"/>
              <a:ext cx="262096" cy="262096"/>
            </a:xfrm>
            <a:custGeom>
              <a:avLst/>
              <a:gdLst>
                <a:gd name="connsiteX0" fmla="*/ 63962 w 262096"/>
                <a:gd name="connsiteY0" fmla="*/ 200857 h 262096"/>
                <a:gd name="connsiteX1" fmla="*/ 200856 w 262096"/>
                <a:gd name="connsiteY1" fmla="*/ 200857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7"/>
                  </a:moveTo>
                  <a:lnTo>
                    <a:pt x="200856" y="200857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1" name="Полилиния: фигура 140">
              <a:extLst>
                <a:ext uri="{FF2B5EF4-FFF2-40B4-BE49-F238E27FC236}">
                  <a16:creationId xmlns:a16="http://schemas.microsoft.com/office/drawing/2014/main" id="{0D8DF0A1-A671-43CE-AC78-6B0C0E41342A}"/>
                </a:ext>
              </a:extLst>
            </p:cNvPr>
            <p:cNvSpPr/>
            <p:nvPr/>
          </p:nvSpPr>
          <p:spPr>
            <a:xfrm>
              <a:off x="733386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2" name="Полилиния: фигура 141">
              <a:extLst>
                <a:ext uri="{FF2B5EF4-FFF2-40B4-BE49-F238E27FC236}">
                  <a16:creationId xmlns:a16="http://schemas.microsoft.com/office/drawing/2014/main" id="{74E10745-62E4-4798-BBE2-7A7DCAB3AE8B}"/>
                </a:ext>
              </a:extLst>
            </p:cNvPr>
            <p:cNvSpPr/>
            <p:nvPr/>
          </p:nvSpPr>
          <p:spPr>
            <a:xfrm>
              <a:off x="730188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3" name="Полилиния: фигура 142">
              <a:extLst>
                <a:ext uri="{FF2B5EF4-FFF2-40B4-BE49-F238E27FC236}">
                  <a16:creationId xmlns:a16="http://schemas.microsoft.com/office/drawing/2014/main" id="{6F1E6120-7004-4ABA-84A4-B841B2CD51DA}"/>
                </a:ext>
              </a:extLst>
            </p:cNvPr>
            <p:cNvSpPr/>
            <p:nvPr/>
          </p:nvSpPr>
          <p:spPr>
            <a:xfrm>
              <a:off x="710201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4" name="Полилиния: фигура 143">
              <a:extLst>
                <a:ext uri="{FF2B5EF4-FFF2-40B4-BE49-F238E27FC236}">
                  <a16:creationId xmlns:a16="http://schemas.microsoft.com/office/drawing/2014/main" id="{FBC94139-93A3-439F-96EB-6FABDCD5C9D7}"/>
                </a:ext>
              </a:extLst>
            </p:cNvPr>
            <p:cNvSpPr/>
            <p:nvPr/>
          </p:nvSpPr>
          <p:spPr>
            <a:xfrm>
              <a:off x="707003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5" name="Полилиния: фигура 144">
              <a:extLst>
                <a:ext uri="{FF2B5EF4-FFF2-40B4-BE49-F238E27FC236}">
                  <a16:creationId xmlns:a16="http://schemas.microsoft.com/office/drawing/2014/main" id="{156CDEAF-C514-400B-89E3-AAA07A30338B}"/>
                </a:ext>
              </a:extLst>
            </p:cNvPr>
            <p:cNvSpPr/>
            <p:nvPr/>
          </p:nvSpPr>
          <p:spPr>
            <a:xfrm>
              <a:off x="756713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6" name="Полилиния: фигура 145">
              <a:extLst>
                <a:ext uri="{FF2B5EF4-FFF2-40B4-BE49-F238E27FC236}">
                  <a16:creationId xmlns:a16="http://schemas.microsoft.com/office/drawing/2014/main" id="{67781AA3-483C-4285-B677-40E6A42D6AF3}"/>
                </a:ext>
              </a:extLst>
            </p:cNvPr>
            <p:cNvSpPr/>
            <p:nvPr/>
          </p:nvSpPr>
          <p:spPr>
            <a:xfrm>
              <a:off x="7535150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7" name="Полилиния: фигура 146">
              <a:extLst>
                <a:ext uri="{FF2B5EF4-FFF2-40B4-BE49-F238E27FC236}">
                  <a16:creationId xmlns:a16="http://schemas.microsoft.com/office/drawing/2014/main" id="{CC54C2C4-4C0B-4823-9CF0-9747A8AC17DB}"/>
                </a:ext>
              </a:extLst>
            </p:cNvPr>
            <p:cNvSpPr/>
            <p:nvPr/>
          </p:nvSpPr>
          <p:spPr>
            <a:xfrm>
              <a:off x="7808662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8" name="Полилиния: фигура 147">
              <a:extLst>
                <a:ext uri="{FF2B5EF4-FFF2-40B4-BE49-F238E27FC236}">
                  <a16:creationId xmlns:a16="http://schemas.microsoft.com/office/drawing/2014/main" id="{E30C2631-024E-49E1-9112-6FA3BCDE824B}"/>
                </a:ext>
              </a:extLst>
            </p:cNvPr>
            <p:cNvSpPr/>
            <p:nvPr/>
          </p:nvSpPr>
          <p:spPr>
            <a:xfrm>
              <a:off x="7776681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49" name="Полилиния: фигура 148">
              <a:extLst>
                <a:ext uri="{FF2B5EF4-FFF2-40B4-BE49-F238E27FC236}">
                  <a16:creationId xmlns:a16="http://schemas.microsoft.com/office/drawing/2014/main" id="{76FBD215-4E73-48C7-AC95-7EEA52FC57B8}"/>
                </a:ext>
              </a:extLst>
            </p:cNvPr>
            <p:cNvSpPr/>
            <p:nvPr/>
          </p:nvSpPr>
          <p:spPr>
            <a:xfrm>
              <a:off x="8050396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9077 w 181451"/>
                <a:gd name="connsiteY1" fmla="*/ 168876 h 181451"/>
                <a:gd name="connsiteX2" fmla="*/ 169077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9077" y="168876"/>
                  </a:lnTo>
                  <a:lnTo>
                    <a:pt x="169077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0" name="Полилиния: фигура 149">
              <a:extLst>
                <a:ext uri="{FF2B5EF4-FFF2-40B4-BE49-F238E27FC236}">
                  <a16:creationId xmlns:a16="http://schemas.microsoft.com/office/drawing/2014/main" id="{7C56E1D2-AD19-4486-B3ED-0D3748744773}"/>
                </a:ext>
              </a:extLst>
            </p:cNvPr>
            <p:cNvSpPr/>
            <p:nvPr/>
          </p:nvSpPr>
          <p:spPr>
            <a:xfrm>
              <a:off x="8018415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1058 w 262096"/>
                <a:gd name="connsiteY1" fmla="*/ 200856 h 262096"/>
                <a:gd name="connsiteX2" fmla="*/ 201058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1058" y="200856"/>
                  </a:lnTo>
                  <a:lnTo>
                    <a:pt x="201058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1" name="Полилиния: фигура 150">
              <a:extLst>
                <a:ext uri="{FF2B5EF4-FFF2-40B4-BE49-F238E27FC236}">
                  <a16:creationId xmlns:a16="http://schemas.microsoft.com/office/drawing/2014/main" id="{DD9C9959-E40E-47A0-BC61-BFB39ACDAF3B}"/>
                </a:ext>
              </a:extLst>
            </p:cNvPr>
            <p:cNvSpPr/>
            <p:nvPr/>
          </p:nvSpPr>
          <p:spPr>
            <a:xfrm>
              <a:off x="8512895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2" name="Полилиния: фигура 151">
              <a:extLst>
                <a:ext uri="{FF2B5EF4-FFF2-40B4-BE49-F238E27FC236}">
                  <a16:creationId xmlns:a16="http://schemas.microsoft.com/office/drawing/2014/main" id="{6CE665CC-A8AA-47AC-81DF-28A290A102E3}"/>
                </a:ext>
              </a:extLst>
            </p:cNvPr>
            <p:cNvSpPr/>
            <p:nvPr/>
          </p:nvSpPr>
          <p:spPr>
            <a:xfrm>
              <a:off x="8480914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3" name="Полилиния: фигура 152">
              <a:extLst>
                <a:ext uri="{FF2B5EF4-FFF2-40B4-BE49-F238E27FC236}">
                  <a16:creationId xmlns:a16="http://schemas.microsoft.com/office/drawing/2014/main" id="{4695DD34-5EB0-4289-92B4-E8507A5C5CA1}"/>
                </a:ext>
              </a:extLst>
            </p:cNvPr>
            <p:cNvSpPr/>
            <p:nvPr/>
          </p:nvSpPr>
          <p:spPr>
            <a:xfrm>
              <a:off x="8281040" y="4827063"/>
              <a:ext cx="181451" cy="181451"/>
            </a:xfrm>
            <a:custGeom>
              <a:avLst/>
              <a:gdLst>
                <a:gd name="connsiteX0" fmla="*/ 31981 w 181451"/>
                <a:gd name="connsiteY0" fmla="*/ 168876 h 181451"/>
                <a:gd name="connsiteX1" fmla="*/ 168876 w 181451"/>
                <a:gd name="connsiteY1" fmla="*/ 168876 h 181451"/>
                <a:gd name="connsiteX2" fmla="*/ 168876 w 181451"/>
                <a:gd name="connsiteY2" fmla="*/ 31981 h 181451"/>
                <a:gd name="connsiteX3" fmla="*/ 31981 w 181451"/>
                <a:gd name="connsiteY3" fmla="*/ 31981 h 181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1451" h="181451">
                  <a:moveTo>
                    <a:pt x="31981" y="168876"/>
                  </a:moveTo>
                  <a:lnTo>
                    <a:pt x="168876" y="168876"/>
                  </a:lnTo>
                  <a:lnTo>
                    <a:pt x="168876" y="31981"/>
                  </a:lnTo>
                  <a:lnTo>
                    <a:pt x="31981" y="31981"/>
                  </a:lnTo>
                  <a:close/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4" name="Полилиния: фигура 153">
              <a:extLst>
                <a:ext uri="{FF2B5EF4-FFF2-40B4-BE49-F238E27FC236}">
                  <a16:creationId xmlns:a16="http://schemas.microsoft.com/office/drawing/2014/main" id="{DC763AE0-D22D-4D40-A330-732E82160944}"/>
                </a:ext>
              </a:extLst>
            </p:cNvPr>
            <p:cNvSpPr/>
            <p:nvPr/>
          </p:nvSpPr>
          <p:spPr>
            <a:xfrm>
              <a:off x="8249059" y="4795083"/>
              <a:ext cx="262096" cy="262096"/>
            </a:xfrm>
            <a:custGeom>
              <a:avLst/>
              <a:gdLst>
                <a:gd name="connsiteX0" fmla="*/ 63962 w 262096"/>
                <a:gd name="connsiteY0" fmla="*/ 200856 h 262096"/>
                <a:gd name="connsiteX1" fmla="*/ 200856 w 262096"/>
                <a:gd name="connsiteY1" fmla="*/ 200856 h 262096"/>
                <a:gd name="connsiteX2" fmla="*/ 200856 w 262096"/>
                <a:gd name="connsiteY2" fmla="*/ 63962 h 262096"/>
                <a:gd name="connsiteX3" fmla="*/ 63962 w 262096"/>
                <a:gd name="connsiteY3" fmla="*/ 63962 h 262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2096" h="262096">
                  <a:moveTo>
                    <a:pt x="63962" y="200856"/>
                  </a:moveTo>
                  <a:lnTo>
                    <a:pt x="200856" y="200856"/>
                  </a:lnTo>
                  <a:lnTo>
                    <a:pt x="200856" y="63962"/>
                  </a:lnTo>
                  <a:lnTo>
                    <a:pt x="63962" y="63962"/>
                  </a:lnTo>
                  <a:close/>
                </a:path>
              </a:pathLst>
            </a:custGeom>
            <a:solidFill>
              <a:schemeClr val="bg1"/>
            </a:solidFill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5" name="Полилиния: фигура 154">
              <a:extLst>
                <a:ext uri="{FF2B5EF4-FFF2-40B4-BE49-F238E27FC236}">
                  <a16:creationId xmlns:a16="http://schemas.microsoft.com/office/drawing/2014/main" id="{689F88F4-DDC8-42E2-991F-BC7685DA4901}"/>
                </a:ext>
              </a:extLst>
            </p:cNvPr>
            <p:cNvSpPr/>
            <p:nvPr/>
          </p:nvSpPr>
          <p:spPr>
            <a:xfrm>
              <a:off x="7798380" y="4472629"/>
              <a:ext cx="423386" cy="947579"/>
            </a:xfrm>
            <a:custGeom>
              <a:avLst/>
              <a:gdLst>
                <a:gd name="connsiteX0" fmla="*/ 100932 w 423386"/>
                <a:gd name="connsiteY0" fmla="*/ 148715 h 947578"/>
                <a:gd name="connsiteX1" fmla="*/ 31981 w 423386"/>
                <a:gd name="connsiteY1" fmla="*/ 255166 h 947578"/>
                <a:gd name="connsiteX2" fmla="*/ 111819 w 423386"/>
                <a:gd name="connsiteY2" fmla="*/ 924519 h 947578"/>
                <a:gd name="connsiteX3" fmla="*/ 360994 w 423386"/>
                <a:gd name="connsiteY3" fmla="*/ 250589 h 947578"/>
                <a:gd name="connsiteX4" fmla="*/ 168472 w 423386"/>
                <a:gd name="connsiteY4" fmla="*/ 31981 h 947578"/>
                <a:gd name="connsiteX5" fmla="*/ 100932 w 423386"/>
                <a:gd name="connsiteY5" fmla="*/ 148715 h 9475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3386" h="947578">
                  <a:moveTo>
                    <a:pt x="100932" y="148715"/>
                  </a:moveTo>
                  <a:lnTo>
                    <a:pt x="31981" y="255166"/>
                  </a:lnTo>
                  <a:cubicBezTo>
                    <a:pt x="224176" y="425911"/>
                    <a:pt x="258462" y="713351"/>
                    <a:pt x="111819" y="924519"/>
                  </a:cubicBezTo>
                  <a:cubicBezTo>
                    <a:pt x="366726" y="807221"/>
                    <a:pt x="478284" y="505508"/>
                    <a:pt x="360994" y="250589"/>
                  </a:cubicBezTo>
                  <a:cubicBezTo>
                    <a:pt x="319535" y="160489"/>
                    <a:pt x="252609" y="84501"/>
                    <a:pt x="168472" y="31981"/>
                  </a:cubicBezTo>
                  <a:cubicBezTo>
                    <a:pt x="151134" y="72102"/>
                    <a:pt x="125932" y="109803"/>
                    <a:pt x="100932" y="148715"/>
                  </a:cubicBezTo>
                </a:path>
              </a:pathLst>
            </a:custGeom>
            <a:solidFill>
              <a:schemeClr val="bg1"/>
            </a:solidFill>
            <a:ln w="20145" cap="flat">
              <a:solidFill>
                <a:schemeClr val="bg2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6" name="Полилиния: фигура 155">
              <a:extLst>
                <a:ext uri="{FF2B5EF4-FFF2-40B4-BE49-F238E27FC236}">
                  <a16:creationId xmlns:a16="http://schemas.microsoft.com/office/drawing/2014/main" id="{4B0337F3-1857-4013-A5B9-19B1913D45DF}"/>
                </a:ext>
              </a:extLst>
            </p:cNvPr>
            <p:cNvSpPr/>
            <p:nvPr/>
          </p:nvSpPr>
          <p:spPr>
            <a:xfrm>
              <a:off x="7766399" y="4440648"/>
              <a:ext cx="483870" cy="1008063"/>
            </a:xfrm>
            <a:custGeom>
              <a:avLst/>
              <a:gdLst>
                <a:gd name="connsiteX0" fmla="*/ 132913 w 483870"/>
                <a:gd name="connsiteY0" fmla="*/ 180695 h 1008062"/>
                <a:gd name="connsiteX1" fmla="*/ 63962 w 483870"/>
                <a:gd name="connsiteY1" fmla="*/ 287147 h 1008062"/>
                <a:gd name="connsiteX2" fmla="*/ 143800 w 483870"/>
                <a:gd name="connsiteY2" fmla="*/ 956500 h 1008062"/>
                <a:gd name="connsiteX3" fmla="*/ 392975 w 483870"/>
                <a:gd name="connsiteY3" fmla="*/ 282570 h 1008062"/>
                <a:gd name="connsiteX4" fmla="*/ 200453 w 483870"/>
                <a:gd name="connsiteY4" fmla="*/ 63962 h 1008062"/>
                <a:gd name="connsiteX5" fmla="*/ 132913 w 483870"/>
                <a:gd name="connsiteY5" fmla="*/ 180695 h 1008062"/>
                <a:gd name="connsiteX6" fmla="*/ 141986 w 483870"/>
                <a:gd name="connsiteY6" fmla="*/ 955291 h 1008062"/>
                <a:gd name="connsiteX7" fmla="*/ 212479 w 483870"/>
                <a:gd name="connsiteY7" fmla="*/ 240252 h 1008062"/>
                <a:gd name="connsiteX8" fmla="*/ 140574 w 483870"/>
                <a:gd name="connsiteY8" fmla="*/ 168599 h 1008062"/>
                <a:gd name="connsiteX9" fmla="*/ 132913 w 483870"/>
                <a:gd name="connsiteY9" fmla="*/ 180695 h 1008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83870" h="1008062">
                  <a:moveTo>
                    <a:pt x="132913" y="180695"/>
                  </a:moveTo>
                  <a:lnTo>
                    <a:pt x="63962" y="287147"/>
                  </a:lnTo>
                  <a:cubicBezTo>
                    <a:pt x="256157" y="457892"/>
                    <a:pt x="290443" y="745331"/>
                    <a:pt x="143800" y="956500"/>
                  </a:cubicBezTo>
                  <a:cubicBezTo>
                    <a:pt x="398707" y="839202"/>
                    <a:pt x="510265" y="537489"/>
                    <a:pt x="392975" y="282570"/>
                  </a:cubicBezTo>
                  <a:cubicBezTo>
                    <a:pt x="351515" y="192470"/>
                    <a:pt x="284590" y="116482"/>
                    <a:pt x="200453" y="63962"/>
                  </a:cubicBezTo>
                  <a:cubicBezTo>
                    <a:pt x="183115" y="104083"/>
                    <a:pt x="157913" y="141784"/>
                    <a:pt x="132913" y="180695"/>
                  </a:cubicBezTo>
                  <a:close/>
                  <a:moveTo>
                    <a:pt x="141986" y="955291"/>
                  </a:moveTo>
                  <a:cubicBezTo>
                    <a:pt x="358907" y="777307"/>
                    <a:pt x="390467" y="457167"/>
                    <a:pt x="212479" y="240252"/>
                  </a:cubicBezTo>
                  <a:cubicBezTo>
                    <a:pt x="190963" y="214022"/>
                    <a:pt x="166875" y="190030"/>
                    <a:pt x="140574" y="168599"/>
                  </a:cubicBezTo>
                  <a:lnTo>
                    <a:pt x="132913" y="180695"/>
                  </a:lnTo>
                </a:path>
              </a:pathLst>
            </a:custGeom>
            <a:noFill/>
            <a:ln w="40291" cap="rnd">
              <a:solidFill>
                <a:schemeClr val="bg2">
                  <a:lumMod val="75000"/>
                </a:schemeClr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5" name="Текст 4">
            <a:extLst>
              <a:ext uri="{FF2B5EF4-FFF2-40B4-BE49-F238E27FC236}">
                <a16:creationId xmlns:a16="http://schemas.microsoft.com/office/drawing/2014/main" id="{6D8A6AEC-2A8E-4F62-B935-4FE8CDC76BCE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9749" y="4013512"/>
            <a:ext cx="4941449" cy="1358587"/>
          </a:xfrm>
        </p:spPr>
        <p:txBody>
          <a:bodyPr>
            <a:noAutofit/>
          </a:bodyPr>
          <a:lstStyle>
            <a:lvl1pPr marL="0" indent="0">
              <a:buNone/>
              <a:defRPr sz="2000">
                <a:solidFill>
                  <a:schemeClr val="tx2">
                    <a:alpha val="65000"/>
                  </a:schemeClr>
                </a:solidFill>
              </a:defRPr>
            </a:lvl1pPr>
          </a:lstStyle>
          <a:p>
            <a:pPr lvl="0"/>
            <a:r>
              <a:rPr lang="ru-RU" dirty="0"/>
              <a:t>Подзаголовок презентации</a:t>
            </a:r>
          </a:p>
        </p:txBody>
      </p:sp>
      <p:pic>
        <p:nvPicPr>
          <p:cNvPr id="166" name="Рисунок 165">
            <a:extLst>
              <a:ext uri="{FF2B5EF4-FFF2-40B4-BE49-F238E27FC236}">
                <a16:creationId xmlns:a16="http://schemas.microsoft.com/office/drawing/2014/main" id="{4C8664E8-1EDE-46C6-B0E4-F90A84F68BE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5556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170" name="Текст 168">
            <a:extLst>
              <a:ext uri="{FF2B5EF4-FFF2-40B4-BE49-F238E27FC236}">
                <a16:creationId xmlns:a16="http://schemas.microsoft.com/office/drawing/2014/main" id="{7EB2174C-54D6-498E-B49B-C6E36B1E6F1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775492" y="6421880"/>
            <a:ext cx="1548000" cy="215444"/>
          </a:xfrm>
        </p:spPr>
        <p:txBody>
          <a:bodyPr wrap="none" anchor="ctr">
            <a:noAutofit/>
          </a:bodyPr>
          <a:lstStyle>
            <a:lvl1pPr marL="0" marR="0" indent="0" algn="l" defTabSz="41075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45000"/>
              <a:buFontTx/>
              <a:buNone/>
              <a:tabLst/>
              <a:defRPr sz="140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ru-RU" dirty="0"/>
              <a:t>Иванов И.И.</a:t>
            </a:r>
          </a:p>
        </p:txBody>
      </p:sp>
      <p:pic>
        <p:nvPicPr>
          <p:cNvPr id="77" name="Рисунок 76">
            <a:extLst>
              <a:ext uri="{FF2B5EF4-FFF2-40B4-BE49-F238E27FC236}">
                <a16:creationId xmlns:a16="http://schemas.microsoft.com/office/drawing/2014/main" id="{5E36E0E1-1E81-4EB0-BD7C-0B2FDDEB529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9750" y="765174"/>
            <a:ext cx="1574271" cy="377825"/>
          </a:xfrm>
          <a:prstGeom prst="rect">
            <a:avLst/>
          </a:prstGeom>
        </p:spPr>
      </p:pic>
      <p:pic>
        <p:nvPicPr>
          <p:cNvPr id="79" name="Рисунок 78">
            <a:extLst>
              <a:ext uri="{FF2B5EF4-FFF2-40B4-BE49-F238E27FC236}">
                <a16:creationId xmlns:a16="http://schemas.microsoft.com/office/drawing/2014/main" id="{72D543AD-EE25-46DC-8256-13453D5479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679980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80" name="Текст 168">
            <a:extLst>
              <a:ext uri="{FF2B5EF4-FFF2-40B4-BE49-F238E27FC236}">
                <a16:creationId xmlns:a16="http://schemas.microsoft.com/office/drawing/2014/main" id="{9CEFA97E-E699-41A2-8630-3AF95D4251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929915" y="6421880"/>
            <a:ext cx="1548000" cy="215444"/>
          </a:xfrm>
        </p:spPr>
        <p:txBody>
          <a:bodyPr vert="horz" wrap="none" lIns="0" tIns="0" rIns="0" bIns="0" rtlCol="0" anchor="ctr">
            <a:noAutofit/>
          </a:bodyPr>
          <a:lstStyle>
            <a:lvl1pPr marL="0" indent="0">
              <a:buNone/>
              <a:defRPr lang="ru-RU" sz="1400" dirty="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marL="285750" lvl="0" indent="-285750" eaLnBrk="1" fontAlgn="auto" hangingPunct="1">
              <a:spcBef>
                <a:spcPts val="0"/>
              </a:spcBef>
            </a:pPr>
            <a:r>
              <a:rPr lang="ru-RU" dirty="0"/>
              <a:t>Иванов И.И.</a:t>
            </a:r>
          </a:p>
        </p:txBody>
      </p:sp>
      <p:pic>
        <p:nvPicPr>
          <p:cNvPr id="81" name="Рисунок 80">
            <a:extLst>
              <a:ext uri="{FF2B5EF4-FFF2-40B4-BE49-F238E27FC236}">
                <a16:creationId xmlns:a16="http://schemas.microsoft.com/office/drawing/2014/main" id="{1721A1D4-F8E2-4C68-816E-219CBF38C11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34405" y="6443527"/>
            <a:ext cx="172150" cy="172150"/>
          </a:xfrm>
          <a:prstGeom prst="rect">
            <a:avLst/>
          </a:prstGeom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</p:pic>
      <p:sp>
        <p:nvSpPr>
          <p:cNvPr id="82" name="Текст 168">
            <a:extLst>
              <a:ext uri="{FF2B5EF4-FFF2-40B4-BE49-F238E27FC236}">
                <a16:creationId xmlns:a16="http://schemas.microsoft.com/office/drawing/2014/main" id="{702C8027-DF32-4C1C-B385-5B7B2DBDD50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4340" y="6421880"/>
            <a:ext cx="1548000" cy="215444"/>
          </a:xfrm>
        </p:spPr>
        <p:txBody>
          <a:bodyPr vert="horz" wrap="none" lIns="0" tIns="0" rIns="0" bIns="0" rtlCol="0" anchor="ctr">
            <a:noAutofit/>
          </a:bodyPr>
          <a:lstStyle>
            <a:lvl1pPr marL="0" indent="0">
              <a:buNone/>
              <a:defRPr lang="ru-RU" sz="1400" dirty="0">
                <a:solidFill>
                  <a:schemeClr val="bg2">
                    <a:lumMod val="25000"/>
                    <a:alpha val="80000"/>
                  </a:schemeClr>
                </a:solidFill>
                <a:latin typeface="+mn-lt"/>
              </a:defRPr>
            </a:lvl1pPr>
          </a:lstStyle>
          <a:p>
            <a:pPr marL="285750" lvl="0" indent="-285750" eaLnBrk="1" fontAlgn="auto" hangingPunct="1">
              <a:spcBef>
                <a:spcPts val="0"/>
              </a:spcBef>
            </a:pPr>
            <a:r>
              <a:rPr lang="ru-RU" dirty="0"/>
              <a:t>Иванов И.И.</a:t>
            </a:r>
          </a:p>
        </p:txBody>
      </p:sp>
    </p:spTree>
    <p:extLst>
      <p:ext uri="{BB962C8B-B14F-4D97-AF65-F5344CB8AC3E}">
        <p14:creationId xmlns:p14="http://schemas.microsoft.com/office/powerpoint/2010/main" val="1547555736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BB95C9EC-7744-4EC3-A8E8-D89E1A93A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algn="l">
              <a:lnSpc>
                <a:spcPct val="80000"/>
              </a:lnSpc>
              <a:defRPr sz="2200" b="0">
                <a:solidFill>
                  <a:schemeClr val="tx2"/>
                </a:solidFill>
                <a:latin typeface="Roboto Bold" panose="02000000000000000000" pitchFamily="2" charset="0"/>
                <a:ea typeface="Roboto Bold" panose="02000000000000000000" pitchFamily="2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02026910"/>
      </p:ext>
    </p:extLst>
  </p:cSld>
  <p:clrMapOvr>
    <a:masterClrMapping/>
  </p:clrMapOvr>
  <p:transition spd="med"/>
  <p:extLst mod="1"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  <p15:guide id="4" orient="horz" pos="68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A72FF37-77D6-4824-9E1A-2F810B249003}"/>
              </a:ext>
            </a:extLst>
          </p:cNvPr>
          <p:cNvSpPr/>
          <p:nvPr userDrawn="1"/>
        </p:nvSpPr>
        <p:spPr>
          <a:xfrm>
            <a:off x="-1" y="2"/>
            <a:ext cx="9144001" cy="765174"/>
          </a:xfrm>
          <a:prstGeom prst="rect">
            <a:avLst/>
          </a:prstGeom>
          <a:solidFill>
            <a:schemeClr val="bg1">
              <a:alpha val="50000"/>
            </a:schemeClr>
          </a:solidFill>
          <a:ln w="12700" cap="flat">
            <a:noFill/>
            <a:miter lim="400000"/>
          </a:ln>
          <a:effectLst>
            <a:outerShdw blurRad="190500" dist="38100" dir="2700000" algn="tl" rotWithShape="0">
              <a:prstClr val="black">
                <a:alpha val="2000"/>
              </a:prst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lvl="0" indent="0" algn="ctr" defTabSz="584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spc="0" normalizeH="0" baseline="0">
              <a:ln>
                <a:noFill/>
              </a:ln>
              <a:solidFill>
                <a:schemeClr val="tx2">
                  <a:lumMod val="20000"/>
                  <a:lumOff val="80000"/>
                </a:schemeClr>
              </a:solidFill>
              <a:effectLst/>
              <a:uFillTx/>
              <a:sym typeface="Helvetica Neue Medium"/>
            </a:endParaRPr>
          </a:p>
        </p:txBody>
      </p:sp>
      <p:sp>
        <p:nvSpPr>
          <p:cNvPr id="26" name="Линия">
            <a:extLst>
              <a:ext uri="{FF2B5EF4-FFF2-40B4-BE49-F238E27FC236}">
                <a16:creationId xmlns:a16="http://schemas.microsoft.com/office/drawing/2014/main" id="{33494AA2-5DE9-4FDB-8D6E-48F6F76483C9}"/>
              </a:ext>
            </a:extLst>
          </p:cNvPr>
          <p:cNvSpPr/>
          <p:nvPr userDrawn="1"/>
        </p:nvSpPr>
        <p:spPr>
          <a:xfrm>
            <a:off x="0" y="765175"/>
            <a:ext cx="9144001" cy="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10000"/>
              </a:schemeClr>
            </a:solidFill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sz="1547" kern="0">
              <a:solidFill>
                <a:srgbClr val="FFFFFF"/>
              </a:solidFill>
              <a:latin typeface="Helvetica Neue Medium"/>
              <a:sym typeface="Helvetica Neue Medium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DAC56278-DD56-4D8D-A598-4C612984CB42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7731200" y="277823"/>
            <a:ext cx="873050" cy="209532"/>
          </a:xfrm>
          <a:prstGeom prst="rect">
            <a:avLst/>
          </a:prstGeom>
        </p:spPr>
      </p:pic>
      <p:sp>
        <p:nvSpPr>
          <p:cNvPr id="2" name="Текст 1">
            <a:extLst>
              <a:ext uri="{FF2B5EF4-FFF2-40B4-BE49-F238E27FC236}">
                <a16:creationId xmlns:a16="http://schemas.microsoft.com/office/drawing/2014/main" id="{2D5840E0-E131-47B4-A937-6AB55A012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9750" y="1163637"/>
            <a:ext cx="8064500" cy="536098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marL="216000" lvl="0" indent="-21600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</a:pPr>
            <a:r>
              <a:rPr lang="ru-RU" dirty="0"/>
              <a:t>Образец текст</a:t>
            </a:r>
          </a:p>
          <a:p>
            <a:pPr marL="528528" lvl="1" indent="-21600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</a:pPr>
            <a:r>
              <a:rPr lang="ru-RU" dirty="0"/>
              <a:t>Образец текст</a:t>
            </a:r>
          </a:p>
          <a:p>
            <a:pPr marL="841056" lvl="2" indent="-21600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</a:pPr>
            <a:r>
              <a:rPr lang="ru-RU" dirty="0"/>
              <a:t>Образец текст</a:t>
            </a:r>
          </a:p>
          <a:p>
            <a:pPr marL="841056" marR="0" lvl="2" indent="-216000" algn="l" defTabSz="410751" rtl="0" latinLnBrk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tabLst/>
            </a:pPr>
            <a:r>
              <a:rPr lang="ru-RU" dirty="0"/>
              <a:t>Образец текст</a:t>
            </a:r>
          </a:p>
          <a:p>
            <a:pPr marL="841056" marR="0" lvl="2" indent="-216000" algn="l" defTabSz="410751" rtl="0" latinLnBrk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tabLst/>
            </a:pPr>
            <a:r>
              <a:rPr lang="ru-RU" dirty="0"/>
              <a:t>Образец текст</a:t>
            </a:r>
          </a:p>
          <a:p>
            <a:pPr marL="841056" marR="0" lvl="2" indent="-216000" algn="l" defTabSz="410751" rtl="0" latinLnBrk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  <a:buChar char="•"/>
              <a:tabLst/>
            </a:pPr>
            <a:r>
              <a:rPr lang="ru-RU" dirty="0"/>
              <a:t>Образец текст</a:t>
            </a:r>
          </a:p>
          <a:p>
            <a:pPr marL="216000" lvl="0" indent="-216000">
              <a:spcBef>
                <a:spcPts val="0"/>
              </a:spcBef>
              <a:spcAft>
                <a:spcPts val="800"/>
              </a:spcAft>
              <a:buClr>
                <a:schemeClr val="accent1"/>
              </a:buClr>
              <a:buSzPct val="120000"/>
              <a:buFont typeface="Arial" panose="020B0604020202020204" pitchFamily="34" charset="0"/>
            </a:pPr>
            <a:endParaRPr lang="ru-RU" dirty="0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537E57DA-7640-43D5-9936-EC1BA2F4C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/>
          <a:p>
            <a:pPr lvl="0" algn="l" eaLnBrk="1" hangingPunct="1">
              <a:lnSpc>
                <a:spcPct val="80000"/>
              </a:lnSpc>
            </a:pPr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09551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82" r:id="rId2"/>
    <p:sldLayoutId id="2147483677" r:id="rId3"/>
    <p:sldLayoutId id="2147483688" r:id="rId4"/>
    <p:sldLayoutId id="2147483687" r:id="rId5"/>
    <p:sldLayoutId id="2147483689" r:id="rId6"/>
    <p:sldLayoutId id="2147483686" r:id="rId7"/>
    <p:sldLayoutId id="2147483690" r:id="rId8"/>
    <p:sldLayoutId id="2147483666" r:id="rId9"/>
    <p:sldLayoutId id="2147483670" r:id="rId10"/>
    <p:sldLayoutId id="2147483671" r:id="rId11"/>
    <p:sldLayoutId id="2147483683" r:id="rId12"/>
    <p:sldLayoutId id="2147483672" r:id="rId13"/>
    <p:sldLayoutId id="2147483681" r:id="rId14"/>
    <p:sldLayoutId id="2147483679" r:id="rId15"/>
    <p:sldLayoutId id="2147483669" r:id="rId16"/>
    <p:sldLayoutId id="2147483673" r:id="rId17"/>
    <p:sldLayoutId id="2147483685" r:id="rId18"/>
    <p:sldLayoutId id="2147483675" r:id="rId19"/>
    <p:sldLayoutId id="2147483680" r:id="rId20"/>
    <p:sldLayoutId id="2147483674" r:id="rId21"/>
    <p:sldLayoutId id="2147483684" r:id="rId22"/>
    <p:sldLayoutId id="2147483668" r:id="rId23"/>
  </p:sldLayoutIdLst>
  <p:transition spd="med"/>
  <p:hf sldNum="0" hdr="0" ftr="0" dt="0"/>
  <p:txStyles>
    <p:title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lang="ru-RU" sz="2200" b="0" i="0" u="none" strike="noStrike" kern="0" cap="none" spc="0" baseline="0" smtClean="0">
          <a:ln>
            <a:noFill/>
          </a:ln>
          <a:solidFill>
            <a:schemeClr val="tx2"/>
          </a:solidFill>
          <a:uFillTx/>
          <a:latin typeface="Roboto Bold" panose="02000000000000000000" pitchFamily="2" charset="0"/>
          <a:ea typeface="Roboto Bold" panose="02000000000000000000" pitchFamily="2" charset="0"/>
          <a:cs typeface="+mn-cs"/>
          <a:sym typeface="Helvetica Neue Medium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625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lang="ru-RU" sz="1600" b="0" i="0" u="none" strike="noStrike" cap="none" spc="0" baseline="0" dirty="0" smtClean="0">
          <a:ln>
            <a:noFill/>
          </a:ln>
          <a:solidFill>
            <a:schemeClr val="tx2"/>
          </a:solidFill>
          <a:uFillTx/>
          <a:latin typeface="+mj-lt"/>
          <a:ea typeface="Helvetica Neue"/>
          <a:cs typeface="Helvetica Neue"/>
          <a:sym typeface="Helvetica Neue"/>
        </a:defRPr>
      </a:lvl1pPr>
      <a:lvl2pPr marL="62505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lang="ru-RU" sz="1400" b="0" i="0" u="none" strike="noStrike" cap="none" spc="0" baseline="0" dirty="0" smtClean="0">
          <a:ln>
            <a:noFill/>
          </a:ln>
          <a:solidFill>
            <a:schemeClr val="tx2"/>
          </a:solidFill>
          <a:uFillTx/>
          <a:latin typeface="+mj-lt"/>
          <a:ea typeface="Helvetica Neue"/>
          <a:cs typeface="Helvetica Neue"/>
          <a:sym typeface="Helvetica Neue"/>
        </a:defRPr>
      </a:lvl2pPr>
      <a:lvl3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lang="ru-RU" sz="1400" b="0" i="0" u="none" strike="noStrike" cap="none" spc="0" baseline="0" dirty="0" smtClean="0">
          <a:ln>
            <a:noFill/>
          </a:ln>
          <a:solidFill>
            <a:schemeClr val="tx2"/>
          </a:solidFill>
          <a:uFillTx/>
          <a:latin typeface="+mj-lt"/>
          <a:ea typeface="Helvetica Neue"/>
          <a:cs typeface="Helvetica Neue"/>
          <a:sym typeface="Helvetica Neue"/>
        </a:defRPr>
      </a:lvl3pPr>
      <a:lvl4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None/>
        <a:tabLst/>
        <a:defRPr lang="ru-RU" sz="2000" b="0" i="0" u="none" strike="noStrike" cap="none" spc="0" baseline="0" dirty="0" smtClean="0">
          <a:ln>
            <a:noFill/>
          </a:ln>
          <a:solidFill>
            <a:srgbClr val="000000"/>
          </a:solidFill>
          <a:uFillTx/>
          <a:latin typeface="+mj-lt"/>
          <a:ea typeface="Helvetica Neue"/>
          <a:cs typeface="Helvetica Neue"/>
          <a:sym typeface="Helvetica Neue"/>
        </a:defRPr>
      </a:lvl4pPr>
      <a:lvl5pPr marL="1250112" marR="0" indent="0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None/>
        <a:tabLst/>
        <a:defRPr lang="ru-RU" sz="2000" b="0" i="0" u="none" strike="noStrike" cap="none" spc="0" baseline="0" dirty="0" smtClean="0">
          <a:ln>
            <a:noFill/>
          </a:ln>
          <a:solidFill>
            <a:srgbClr val="000000"/>
          </a:solidFill>
          <a:uFillTx/>
          <a:latin typeface="+mj-lt"/>
          <a:ea typeface="Helvetica Neue"/>
          <a:cs typeface="Helvetica Neue"/>
          <a:sym typeface="Helvetica Neue"/>
        </a:defRPr>
      </a:lvl5pPr>
      <a:lvl6pPr marL="1875168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2187696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937584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2812752" marR="0" indent="-312528" algn="l" defTabSz="410751" rtl="0" latinLnBrk="0">
        <a:lnSpc>
          <a:spcPct val="100000"/>
        </a:lnSpc>
        <a:spcBef>
          <a:spcPts val="2953"/>
        </a:spcBef>
        <a:spcAft>
          <a:spcPts val="0"/>
        </a:spcAft>
        <a:buClrTx/>
        <a:buSzPct val="145000"/>
        <a:buFontTx/>
        <a:buChar char="•"/>
        <a:tabLst/>
        <a:defRPr sz="225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1607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321457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482186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642915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803643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964372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125101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285829" algn="ctr" defTabSz="410751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40" userDrawn="1">
          <p15:clr>
            <a:srgbClr val="F26B43"/>
          </p15:clr>
        </p15:guide>
        <p15:guide id="2" pos="5420" userDrawn="1">
          <p15:clr>
            <a:srgbClr val="F26B43"/>
          </p15:clr>
        </p15:guide>
        <p15:guide id="4" orient="horz" pos="482" userDrawn="1">
          <p15:clr>
            <a:srgbClr val="F26B43"/>
          </p15:clr>
        </p15:guide>
        <p15:guide id="5" orient="horz" pos="41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8E4E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6273057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Терминология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E26D8D-141B-4E32-A6E4-2527D2C9461D}"/>
              </a:ext>
            </a:extLst>
          </p:cNvPr>
          <p:cNvSpPr/>
          <p:nvPr/>
        </p:nvSpPr>
        <p:spPr>
          <a:xfrm>
            <a:off x="539750" y="1352188"/>
            <a:ext cx="8393865" cy="3780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/>
              <a:t>Area</a:t>
            </a:r>
            <a:r>
              <a:rPr lang="ru-RU" dirty="0"/>
              <a:t> - интерфейсы, роутеры которых получают всю информацию о топологии сети. Для небольшой сети возможно использование единственной </a:t>
            </a:r>
            <a:r>
              <a:rPr lang="ru-RU" dirty="0" err="1"/>
              <a:t>Area</a:t>
            </a:r>
            <a:r>
              <a:rPr lang="ru-RU" dirty="0"/>
              <a:t> 0. Есть разновидности - </a:t>
            </a:r>
            <a:r>
              <a:rPr lang="ru-RU" dirty="0" err="1"/>
              <a:t>backbone</a:t>
            </a:r>
            <a:r>
              <a:rPr lang="ru-RU" dirty="0"/>
              <a:t>, </a:t>
            </a:r>
            <a:r>
              <a:rPr lang="ru-RU" dirty="0" err="1"/>
              <a:t>standard</a:t>
            </a:r>
            <a:r>
              <a:rPr lang="ru-RU" dirty="0"/>
              <a:t>, </a:t>
            </a:r>
            <a:r>
              <a:rPr lang="ru-RU" dirty="0" err="1"/>
              <a:t>stub</a:t>
            </a:r>
            <a:r>
              <a:rPr lang="ru-RU" dirty="0"/>
              <a:t>, </a:t>
            </a:r>
            <a:r>
              <a:rPr lang="ru-RU" dirty="0" err="1"/>
              <a:t>not-so-stubby</a:t>
            </a:r>
            <a:r>
              <a:rPr lang="ru-RU" dirty="0"/>
              <a:t> </a:t>
            </a:r>
            <a:r>
              <a:rPr lang="ru-RU" dirty="0" err="1"/>
              <a:t>area</a:t>
            </a:r>
            <a:r>
              <a:rPr lang="ru-RU" dirty="0"/>
              <a:t> и еще несколько.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 err="1"/>
              <a:t>Hello</a:t>
            </a:r>
            <a:r>
              <a:rPr lang="ru-RU" dirty="0"/>
              <a:t> - пакеты, устанавливающие и поддерживающие </a:t>
            </a:r>
            <a:r>
              <a:rPr lang="ru-RU" dirty="0" err="1"/>
              <a:t>соеденение</a:t>
            </a:r>
            <a:r>
              <a:rPr lang="ru-RU" dirty="0"/>
              <a:t> роутеров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LSA (</a:t>
            </a:r>
            <a:r>
              <a:rPr lang="ru-RU" dirty="0" err="1"/>
              <a:t>Link</a:t>
            </a:r>
            <a:r>
              <a:rPr lang="ru-RU" dirty="0"/>
              <a:t> </a:t>
            </a:r>
            <a:r>
              <a:rPr lang="ru-RU" dirty="0" err="1"/>
              <a:t>State</a:t>
            </a:r>
            <a:r>
              <a:rPr lang="ru-RU" dirty="0"/>
              <a:t> </a:t>
            </a:r>
            <a:r>
              <a:rPr lang="ru-RU" dirty="0" err="1"/>
              <a:t>Announce</a:t>
            </a:r>
            <a:r>
              <a:rPr lang="ru-RU" dirty="0"/>
              <a:t>) - единица обмена информацией между роутерами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OSPF (https://habr.com/post/201794/)</a:t>
            </a:r>
          </a:p>
        </p:txBody>
      </p:sp>
    </p:spTree>
    <p:extLst>
      <p:ext uri="{BB962C8B-B14F-4D97-AF65-F5344CB8AC3E}">
        <p14:creationId xmlns:p14="http://schemas.microsoft.com/office/powerpoint/2010/main" val="236502973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Терминология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E26D8D-141B-4E32-A6E4-2527D2C9461D}"/>
              </a:ext>
            </a:extLst>
          </p:cNvPr>
          <p:cNvSpPr/>
          <p:nvPr/>
        </p:nvSpPr>
        <p:spPr>
          <a:xfrm>
            <a:off x="539750" y="1280750"/>
            <a:ext cx="8393865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BR - Border Router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ABR - Area Border Router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ASBR - Autonomous System Border Router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DR - Designated Router - ABR, </a:t>
            </a:r>
            <a:r>
              <a:rPr lang="ru-RU" dirty="0"/>
              <a:t>являющийся основной точкой входа в </a:t>
            </a:r>
            <a:r>
              <a:rPr lang="en-US" dirty="0"/>
              <a:t>Area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BDR - Backup Designated Router - ABR, </a:t>
            </a:r>
            <a:r>
              <a:rPr lang="ru-RU" dirty="0"/>
              <a:t>являющийся резервной точкой входа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/>
              <a:t>DROther</a:t>
            </a:r>
            <a:r>
              <a:rPr lang="en-US" dirty="0"/>
              <a:t> - </a:t>
            </a:r>
            <a:r>
              <a:rPr lang="ru-RU" dirty="0"/>
              <a:t>не </a:t>
            </a:r>
            <a:r>
              <a:rPr lang="ru-RU" dirty="0" err="1"/>
              <a:t>участвуюет</a:t>
            </a:r>
            <a:r>
              <a:rPr lang="ru-RU" dirty="0"/>
              <a:t> в построении графа маршрутов</a:t>
            </a:r>
          </a:p>
        </p:txBody>
      </p:sp>
    </p:spTree>
    <p:extLst>
      <p:ext uri="{BB962C8B-B14F-4D97-AF65-F5344CB8AC3E}">
        <p14:creationId xmlns:p14="http://schemas.microsoft.com/office/powerpoint/2010/main" val="190350604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Пакеты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A094150-6A3A-4F42-94AF-1BD25D5C2A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319" y="2019948"/>
            <a:ext cx="8465362" cy="2818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6155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Состояния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FCBAD46-516E-4C1D-9FDA-09635A3503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37" y="2064401"/>
            <a:ext cx="8656126" cy="2729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159716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Алгоритм работы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539750" y="1609363"/>
            <a:ext cx="8393865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Обмен </a:t>
            </a:r>
            <a:r>
              <a:rPr lang="en-US" dirty="0"/>
              <a:t>HELLO-</a:t>
            </a:r>
            <a:r>
              <a:rPr lang="ru-RU" dirty="0"/>
              <a:t>пакетами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Формируется таблица состояний связей с сосед</a:t>
            </a:r>
            <a:r>
              <a:rPr lang="en-US" dirty="0"/>
              <a:t>ā</a:t>
            </a:r>
            <a:r>
              <a:rPr lang="ru-RU" dirty="0"/>
              <a:t>ми (</a:t>
            </a:r>
            <a:r>
              <a:rPr lang="en-US" dirty="0"/>
              <a:t>link-state)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Формируют </a:t>
            </a:r>
            <a:r>
              <a:rPr lang="en-US" dirty="0"/>
              <a:t>LSA - (router id, neighbor id, net/mask, net type, cost)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Маршрутизатор рассылает </a:t>
            </a:r>
            <a:r>
              <a:rPr lang="en-US" dirty="0"/>
              <a:t>LSA </a:t>
            </a:r>
            <a:r>
              <a:rPr lang="ru-RU" dirty="0"/>
              <a:t>своим сосед</a:t>
            </a:r>
            <a:r>
              <a:rPr lang="en-US" dirty="0"/>
              <a:t>ā</a:t>
            </a:r>
            <a:r>
              <a:rPr lang="ru-RU" dirty="0"/>
              <a:t>м, те распространяет </a:t>
            </a:r>
            <a:r>
              <a:rPr lang="en-US" dirty="0"/>
              <a:t>LSA </a:t>
            </a:r>
            <a:r>
              <a:rPr lang="ru-RU" dirty="0"/>
              <a:t>дальше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Каждый маршрутизатор, получивший </a:t>
            </a:r>
            <a:r>
              <a:rPr lang="en-US" dirty="0"/>
              <a:t>LSA </a:t>
            </a:r>
            <a:r>
              <a:rPr lang="ru-RU" dirty="0"/>
              <a:t>добавляет его в свое локальную табличку </a:t>
            </a:r>
            <a:r>
              <a:rPr lang="en-US" dirty="0"/>
              <a:t>LSDB (Link State Database)</a:t>
            </a:r>
          </a:p>
        </p:txBody>
      </p:sp>
    </p:spTree>
    <p:extLst>
      <p:ext uri="{BB962C8B-B14F-4D97-AF65-F5344CB8AC3E}">
        <p14:creationId xmlns:p14="http://schemas.microsoft.com/office/powerpoint/2010/main" val="3429075916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OSPF_</a:t>
            </a:r>
            <a:r>
              <a:rPr lang="ru-RU" dirty="0"/>
              <a:t>Алгоритм работы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539750" y="1609363"/>
            <a:ext cx="8393865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В LSDB скапливается информация, обо всех парах соединённых в сети маршрутизаторов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После обмена LSA, каждый маршрутизатор знает про все </a:t>
            </a:r>
            <a:r>
              <a:rPr lang="ru-RU" dirty="0" err="1"/>
              <a:t>линки</a:t>
            </a:r>
            <a:r>
              <a:rPr lang="ru-RU" dirty="0"/>
              <a:t>, на основании пар строится полная карта сети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dirty="0"/>
              <a:t>На основании этой карты каждый маршрутизатор индивидуально ищет кратчайшие с точки зрения метрики маршруты во все сети и добавляет их в таблицу маршрутизации</a:t>
            </a:r>
          </a:p>
        </p:txBody>
      </p:sp>
    </p:spTree>
    <p:extLst>
      <p:ext uri="{BB962C8B-B14F-4D97-AF65-F5344CB8AC3E}">
        <p14:creationId xmlns:p14="http://schemas.microsoft.com/office/powerpoint/2010/main" val="3253545356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</p:spPr>
        <p:txBody>
          <a:bodyPr/>
          <a:lstStyle/>
          <a:p>
            <a:r>
              <a:rPr lang="en-US" dirty="0"/>
              <a:t>OSPF</a:t>
            </a:r>
            <a:r>
              <a:rPr lang="ru-RU" dirty="0"/>
              <a:t>_Выборы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271464" y="1609363"/>
            <a:ext cx="8662152" cy="3365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dirty="0" err="1"/>
              <a:t>Priority</a:t>
            </a:r>
            <a:r>
              <a:rPr lang="ru-RU" dirty="0"/>
              <a:t>: DR/BDR </a:t>
            </a:r>
            <a:r>
              <a:rPr lang="ru-RU" dirty="0" err="1"/>
              <a:t>election</a:t>
            </a:r>
            <a:endParaRPr lang="ru-RU" dirty="0"/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Если в одну сеть есть два входа через два роутера, то один из них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становится DR, остальные - BDR. На принятие решения влияет </a:t>
            </a:r>
            <a:r>
              <a:rPr lang="ru-RU" dirty="0" err="1"/>
              <a:t>priority</a:t>
            </a:r>
            <a:r>
              <a:rPr lang="ru-RU" dirty="0"/>
              <a:t> и </a:t>
            </a:r>
            <a:r>
              <a:rPr lang="ru-RU" dirty="0" err="1"/>
              <a:t>router-id</a:t>
            </a:r>
            <a:r>
              <a:rPr lang="ru-RU" dirty="0"/>
              <a:t>. Если по каким-то причинам роутеры не могут выбрать DR, то состояние их соседства повиснет в 2way/</a:t>
            </a:r>
            <a:r>
              <a:rPr lang="ru-RU" dirty="0" err="1"/>
              <a:t>DRother</a:t>
            </a:r>
            <a:endParaRPr lang="ru-RU" dirty="0"/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Специальное значение </a:t>
            </a:r>
            <a:r>
              <a:rPr lang="ru-RU" dirty="0" err="1"/>
              <a:t>priority</a:t>
            </a:r>
            <a:r>
              <a:rPr lang="ru-RU" dirty="0"/>
              <a:t> 0 - отказ от выборов</a:t>
            </a:r>
          </a:p>
        </p:txBody>
      </p:sp>
    </p:spTree>
    <p:extLst>
      <p:ext uri="{BB962C8B-B14F-4D97-AF65-F5344CB8AC3E}">
        <p14:creationId xmlns:p14="http://schemas.microsoft.com/office/powerpoint/2010/main" val="4228475217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</p:spPr>
        <p:txBody>
          <a:bodyPr/>
          <a:lstStyle/>
          <a:p>
            <a:r>
              <a:rPr lang="en-US" dirty="0"/>
              <a:t>OSPF</a:t>
            </a:r>
            <a:r>
              <a:rPr lang="ru-RU" dirty="0"/>
              <a:t>_</a:t>
            </a:r>
            <a:r>
              <a:rPr lang="en-US" dirty="0"/>
              <a:t>Cost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240924" y="1123240"/>
            <a:ext cx="8662152" cy="5027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dirty="0"/>
              <a:t>Стоимость прохождения через этот интерфейс. </a:t>
            </a:r>
            <a:r>
              <a:rPr lang="ru-RU" dirty="0" err="1"/>
              <a:t>По-умолчанию</a:t>
            </a:r>
            <a:r>
              <a:rPr lang="ru-RU" dirty="0"/>
              <a:t> рассчитывался исходя из пропускной способности интерфейса.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 err="1"/>
              <a:t>bw</a:t>
            </a:r>
            <a:r>
              <a:rPr lang="ru-RU" dirty="0"/>
              <a:t> ≥ 100 </a:t>
            </a:r>
            <a:r>
              <a:rPr lang="ru-RU" dirty="0" err="1"/>
              <a:t>Mbps</a:t>
            </a:r>
            <a:r>
              <a:rPr lang="ru-RU" dirty="0"/>
              <a:t> </a:t>
            </a:r>
            <a:r>
              <a:rPr lang="ru-RU" dirty="0" err="1"/>
              <a:t>default</a:t>
            </a:r>
            <a:r>
              <a:rPr lang="ru-RU" dirty="0"/>
              <a:t> </a:t>
            </a:r>
            <a:r>
              <a:rPr lang="ru-RU" dirty="0" err="1"/>
              <a:t>cost</a:t>
            </a:r>
            <a:r>
              <a:rPr lang="ru-RU" dirty="0"/>
              <a:t> = 1</a:t>
            </a:r>
          </a:p>
          <a:p>
            <a:pPr fontAlgn="base">
              <a:lnSpc>
                <a:spcPct val="150000"/>
              </a:lnSpc>
            </a:pPr>
            <a:r>
              <a:rPr lang="ru-RU" dirty="0" err="1"/>
              <a:t>Bandwidth</a:t>
            </a:r>
            <a:r>
              <a:rPr lang="ru-RU" dirty="0"/>
              <a:t> = N </a:t>
            </a:r>
            <a:r>
              <a:rPr lang="ru-RU" dirty="0" err="1"/>
              <a:t>bps</a:t>
            </a:r>
            <a:endParaRPr lang="en-US" dirty="0"/>
          </a:p>
          <a:p>
            <a:pPr fontAlgn="base">
              <a:lnSpc>
                <a:spcPct val="150000"/>
              </a:lnSpc>
            </a:pPr>
            <a:r>
              <a:rPr lang="en-US" dirty="0"/>
              <a:t>Cost = n</a:t>
            </a:r>
            <a:endParaRPr lang="ru-RU" dirty="0"/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Если есть два маршрута в одну сеть с одинаковой суммарной стоимостью - устанавливаются оба, в противном случае устанавливается только один с минимальной стоимостью. Параметр интерфейса роутера, а не направления в целом, поэтому для понижения приоритета всего </a:t>
            </a:r>
            <a:r>
              <a:rPr lang="ru-RU" dirty="0" err="1"/>
              <a:t>линка</a:t>
            </a:r>
            <a:r>
              <a:rPr lang="ru-RU" dirty="0"/>
              <a:t> должен быть установлен с обоих сторон.</a:t>
            </a:r>
          </a:p>
        </p:txBody>
      </p:sp>
    </p:spTree>
    <p:extLst>
      <p:ext uri="{BB962C8B-B14F-4D97-AF65-F5344CB8AC3E}">
        <p14:creationId xmlns:p14="http://schemas.microsoft.com/office/powerpoint/2010/main" val="757124122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</p:spPr>
        <p:txBody>
          <a:bodyPr/>
          <a:lstStyle/>
          <a:p>
            <a:r>
              <a:rPr lang="en-US" dirty="0"/>
              <a:t>Filer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240924" y="1123240"/>
            <a:ext cx="8662152" cy="4611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dirty="0" err="1"/>
              <a:t>rp_filter</a:t>
            </a:r>
            <a:r>
              <a:rPr lang="en-US" dirty="0"/>
              <a:t>: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По умолчанию, параметр установлен в 1, что обозначает строгую проверку</a:t>
            </a:r>
            <a:r>
              <a:rPr lang="en-US" dirty="0"/>
              <a:t> </a:t>
            </a:r>
            <a:r>
              <a:rPr lang="ru-RU" dirty="0"/>
              <a:t>маршрута источника. Это правильно до тех пор, пока мы не сталкиваемся</a:t>
            </a:r>
            <a:r>
              <a:rPr lang="en-US" dirty="0"/>
              <a:t> </a:t>
            </a:r>
            <a:r>
              <a:rPr lang="ru-RU" dirty="0"/>
              <a:t>с динамическим </a:t>
            </a:r>
            <a:r>
              <a:rPr lang="ru-RU" dirty="0" err="1"/>
              <a:t>роутингом</a:t>
            </a:r>
            <a:r>
              <a:rPr lang="ru-RU" dirty="0"/>
              <a:t>. При использовании IGP можно сразу</a:t>
            </a:r>
            <a:r>
              <a:rPr lang="en-US" dirty="0"/>
              <a:t> </a:t>
            </a:r>
            <a:r>
              <a:rPr lang="ru-RU" dirty="0"/>
              <a:t>выставить в 2 (нестрогая проверка) или в 0 (отсутствие проверки)</a:t>
            </a:r>
            <a:endParaRPr lang="en-US" dirty="0"/>
          </a:p>
          <a:p>
            <a:pPr fontAlgn="base">
              <a:lnSpc>
                <a:spcPct val="150000"/>
              </a:lnSpc>
            </a:pPr>
            <a:endParaRPr lang="en-US" dirty="0"/>
          </a:p>
          <a:p>
            <a:pPr fontAlgn="base">
              <a:lnSpc>
                <a:spcPct val="150000"/>
              </a:lnSpc>
            </a:pPr>
            <a:r>
              <a:rPr lang="en-US" dirty="0"/>
              <a:t>net.ipv4.conf.&lt;interface&gt;.</a:t>
            </a:r>
            <a:r>
              <a:rPr lang="en-US" dirty="0" err="1"/>
              <a:t>rp_filter</a:t>
            </a:r>
            <a:r>
              <a:rPr lang="en-US" dirty="0"/>
              <a:t>=0</a:t>
            </a:r>
          </a:p>
          <a:p>
            <a:pPr fontAlgn="base">
              <a:lnSpc>
                <a:spcPct val="150000"/>
              </a:lnSpc>
            </a:pPr>
            <a:endParaRPr lang="en-US" dirty="0"/>
          </a:p>
          <a:p>
            <a:pPr fontAlgn="base">
              <a:lnSpc>
                <a:spcPct val="150000"/>
              </a:lnSpc>
            </a:pPr>
            <a:endParaRPr lang="en-US" dirty="0"/>
          </a:p>
          <a:p>
            <a:pPr fontAlgn="base">
              <a:lnSpc>
                <a:spcPct val="150000"/>
              </a:lnSpc>
            </a:pPr>
            <a:r>
              <a:rPr lang="en-US" dirty="0"/>
              <a:t>net.ipv4.ip_forward=1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6856902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B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012AEF3-40C3-4015-BDFF-DB07F34C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BGP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E212B17F-930E-48A9-8964-19DC3AD015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0</a:t>
            </a:r>
            <a:r>
              <a:rPr lang="en-US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778482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8C9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E678952F-535D-4D8A-AD89-E628B5BFC983}"/>
              </a:ext>
            </a:extLst>
          </p:cNvPr>
          <p:cNvSpPr/>
          <p:nvPr/>
        </p:nvSpPr>
        <p:spPr>
          <a:xfrm>
            <a:off x="1600200" y="653508"/>
            <a:ext cx="5943600" cy="144655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 defTabSz="410751" eaLnBrk="1" fontAlgn="auto" hangingPunct="0">
              <a:defRPr/>
            </a:pPr>
            <a:r>
              <a:rPr lang="ru-RU" sz="44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sym typeface="Helvetica Neue"/>
              </a:rPr>
              <a:t>Меня хорошо слышно </a:t>
            </a:r>
            <a:r>
              <a:rPr lang="en-US" sz="44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sym typeface="Helvetica Neue"/>
              </a:rPr>
              <a:t>&amp;&amp; </a:t>
            </a:r>
            <a:r>
              <a:rPr lang="ru-RU" sz="44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sym typeface="Helvetica Neue"/>
              </a:rPr>
              <a:t>видно? </a:t>
            </a:r>
          </a:p>
        </p:txBody>
      </p:sp>
      <p:grpSp>
        <p:nvGrpSpPr>
          <p:cNvPr id="41" name="Рисунок 10">
            <a:extLst>
              <a:ext uri="{FF2B5EF4-FFF2-40B4-BE49-F238E27FC236}">
                <a16:creationId xmlns:a16="http://schemas.microsoft.com/office/drawing/2014/main" id="{C2A015DD-3A76-4BEC-9026-DBBDDAB61A3C}"/>
              </a:ext>
            </a:extLst>
          </p:cNvPr>
          <p:cNvGrpSpPr/>
          <p:nvPr/>
        </p:nvGrpSpPr>
        <p:grpSpPr>
          <a:xfrm>
            <a:off x="3216169" y="2638573"/>
            <a:ext cx="2711662" cy="2529670"/>
            <a:chOff x="3651215" y="2976980"/>
            <a:chExt cx="2177380" cy="2031247"/>
          </a:xfrm>
        </p:grpSpPr>
        <p:sp>
          <p:nvSpPr>
            <p:cNvPr id="43" name="Полилиния: фигура 42">
              <a:extLst>
                <a:ext uri="{FF2B5EF4-FFF2-40B4-BE49-F238E27FC236}">
                  <a16:creationId xmlns:a16="http://schemas.microsoft.com/office/drawing/2014/main" id="{BF886F57-8E1F-4E18-B5E2-5D9D71419722}"/>
                </a:ext>
              </a:extLst>
            </p:cNvPr>
            <p:cNvSpPr/>
            <p:nvPr/>
          </p:nvSpPr>
          <p:spPr>
            <a:xfrm>
              <a:off x="5269636" y="3879351"/>
              <a:ext cx="467625" cy="642985"/>
            </a:xfrm>
            <a:custGeom>
              <a:avLst/>
              <a:gdLst>
                <a:gd name="connsiteX0" fmla="*/ 21335 w 467625"/>
                <a:gd name="connsiteY0" fmla="*/ 527686 h 642984"/>
                <a:gd name="connsiteX1" fmla="*/ 26012 w 467625"/>
                <a:gd name="connsiteY1" fmla="*/ 423201 h 642984"/>
                <a:gd name="connsiteX2" fmla="*/ 153147 w 467625"/>
                <a:gd name="connsiteY2" fmla="*/ 389590 h 642984"/>
                <a:gd name="connsiteX3" fmla="*/ 406688 w 467625"/>
                <a:gd name="connsiteY3" fmla="*/ 10960 h 642984"/>
                <a:gd name="connsiteX4" fmla="*/ 449943 w 467625"/>
                <a:gd name="connsiteY4" fmla="*/ 114130 h 642984"/>
                <a:gd name="connsiteX5" fmla="*/ 144818 w 467625"/>
                <a:gd name="connsiteY5" fmla="*/ 625595 h 642984"/>
                <a:gd name="connsiteX6" fmla="*/ 10960 w 467625"/>
                <a:gd name="connsiteY6" fmla="*/ 638747 h 642984"/>
                <a:gd name="connsiteX7" fmla="*/ 21335 w 467625"/>
                <a:gd name="connsiteY7" fmla="*/ 527686 h 64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7625" h="642984">
                  <a:moveTo>
                    <a:pt x="21335" y="527686"/>
                  </a:moveTo>
                  <a:cubicBezTo>
                    <a:pt x="22943" y="492906"/>
                    <a:pt x="24258" y="457980"/>
                    <a:pt x="26012" y="423201"/>
                  </a:cubicBezTo>
                  <a:cubicBezTo>
                    <a:pt x="69851" y="418525"/>
                    <a:pt x="112668" y="407126"/>
                    <a:pt x="153147" y="389590"/>
                  </a:cubicBezTo>
                  <a:cubicBezTo>
                    <a:pt x="304936" y="324422"/>
                    <a:pt x="404233" y="176125"/>
                    <a:pt x="406688" y="10960"/>
                  </a:cubicBezTo>
                  <a:cubicBezTo>
                    <a:pt x="425744" y="43216"/>
                    <a:pt x="440298" y="77928"/>
                    <a:pt x="449943" y="114130"/>
                  </a:cubicBezTo>
                  <a:cubicBezTo>
                    <a:pt x="509858" y="337859"/>
                    <a:pt x="373223" y="566996"/>
                    <a:pt x="144818" y="625595"/>
                  </a:cubicBezTo>
                  <a:cubicBezTo>
                    <a:pt x="101153" y="636891"/>
                    <a:pt x="55998" y="641333"/>
                    <a:pt x="10960" y="638747"/>
                  </a:cubicBezTo>
                  <a:cubicBezTo>
                    <a:pt x="18559" y="603090"/>
                    <a:pt x="19728" y="565826"/>
                    <a:pt x="21335" y="527686"/>
                  </a:cubicBezTo>
                </a:path>
              </a:pathLst>
            </a:custGeom>
            <a:solidFill>
              <a:srgbClr val="6F4A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4" name="Полилиния: фигура 43">
              <a:extLst>
                <a:ext uri="{FF2B5EF4-FFF2-40B4-BE49-F238E27FC236}">
                  <a16:creationId xmlns:a16="http://schemas.microsoft.com/office/drawing/2014/main" id="{EA3B99E4-63A4-4F96-B4F6-4F28A353677F}"/>
                </a:ext>
              </a:extLst>
            </p:cNvPr>
            <p:cNvSpPr/>
            <p:nvPr/>
          </p:nvSpPr>
          <p:spPr>
            <a:xfrm>
              <a:off x="5258677" y="3868391"/>
              <a:ext cx="496852" cy="672211"/>
            </a:xfrm>
            <a:custGeom>
              <a:avLst/>
              <a:gdLst>
                <a:gd name="connsiteX0" fmla="*/ 32295 w 496851"/>
                <a:gd name="connsiteY0" fmla="*/ 538646 h 672211"/>
                <a:gd name="connsiteX1" fmla="*/ 36972 w 496851"/>
                <a:gd name="connsiteY1" fmla="*/ 434161 h 672211"/>
                <a:gd name="connsiteX2" fmla="*/ 164107 w 496851"/>
                <a:gd name="connsiteY2" fmla="*/ 400550 h 672211"/>
                <a:gd name="connsiteX3" fmla="*/ 417648 w 496851"/>
                <a:gd name="connsiteY3" fmla="*/ 21920 h 672211"/>
                <a:gd name="connsiteX4" fmla="*/ 460903 w 496851"/>
                <a:gd name="connsiteY4" fmla="*/ 125090 h 672211"/>
                <a:gd name="connsiteX5" fmla="*/ 155778 w 496851"/>
                <a:gd name="connsiteY5" fmla="*/ 636555 h 672211"/>
                <a:gd name="connsiteX6" fmla="*/ 21920 w 496851"/>
                <a:gd name="connsiteY6" fmla="*/ 649707 h 672211"/>
                <a:gd name="connsiteX7" fmla="*/ 32295 w 496851"/>
                <a:gd name="connsiteY7" fmla="*/ 538646 h 672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6851" h="672211">
                  <a:moveTo>
                    <a:pt x="32295" y="538646"/>
                  </a:moveTo>
                  <a:cubicBezTo>
                    <a:pt x="33903" y="503866"/>
                    <a:pt x="35218" y="468940"/>
                    <a:pt x="36972" y="434161"/>
                  </a:cubicBezTo>
                  <a:cubicBezTo>
                    <a:pt x="80811" y="429484"/>
                    <a:pt x="123628" y="418086"/>
                    <a:pt x="164107" y="400550"/>
                  </a:cubicBezTo>
                  <a:cubicBezTo>
                    <a:pt x="315895" y="335382"/>
                    <a:pt x="415193" y="187085"/>
                    <a:pt x="417648" y="21920"/>
                  </a:cubicBezTo>
                  <a:cubicBezTo>
                    <a:pt x="436703" y="54176"/>
                    <a:pt x="451258" y="88888"/>
                    <a:pt x="460903" y="125090"/>
                  </a:cubicBezTo>
                  <a:cubicBezTo>
                    <a:pt x="520818" y="348819"/>
                    <a:pt x="384183" y="577956"/>
                    <a:pt x="155778" y="636555"/>
                  </a:cubicBezTo>
                  <a:cubicBezTo>
                    <a:pt x="112113" y="647851"/>
                    <a:pt x="66958" y="652293"/>
                    <a:pt x="21920" y="649707"/>
                  </a:cubicBezTo>
                  <a:cubicBezTo>
                    <a:pt x="29519" y="614050"/>
                    <a:pt x="30688" y="576786"/>
                    <a:pt x="32295" y="538646"/>
                  </a:cubicBez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id="{3B2E337C-4C6F-414A-BA6B-524A0DB8B078}"/>
                </a:ext>
              </a:extLst>
            </p:cNvPr>
            <p:cNvSpPr/>
            <p:nvPr/>
          </p:nvSpPr>
          <p:spPr>
            <a:xfrm>
              <a:off x="5269636" y="3879351"/>
              <a:ext cx="394559" cy="540692"/>
            </a:xfrm>
            <a:custGeom>
              <a:avLst/>
              <a:gdLst>
                <a:gd name="connsiteX0" fmla="*/ 11398 w 394558"/>
                <a:gd name="connsiteY0" fmla="*/ 525348 h 540691"/>
                <a:gd name="connsiteX1" fmla="*/ 21482 w 394558"/>
                <a:gd name="connsiteY1" fmla="*/ 316378 h 540691"/>
                <a:gd name="connsiteX2" fmla="*/ 49831 w 394558"/>
                <a:gd name="connsiteY2" fmla="*/ 312724 h 540691"/>
                <a:gd name="connsiteX3" fmla="*/ 376584 w 394558"/>
                <a:gd name="connsiteY3" fmla="*/ 10960 h 540691"/>
                <a:gd name="connsiteX4" fmla="*/ 390905 w 394558"/>
                <a:gd name="connsiteY4" fmla="*/ 120998 h 540691"/>
                <a:gd name="connsiteX5" fmla="*/ 10960 w 394558"/>
                <a:gd name="connsiteY5" fmla="*/ 537038 h 540691"/>
                <a:gd name="connsiteX6" fmla="*/ 11398 w 394558"/>
                <a:gd name="connsiteY6" fmla="*/ 525348 h 540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4558" h="540691">
                  <a:moveTo>
                    <a:pt x="11398" y="525348"/>
                  </a:moveTo>
                  <a:cubicBezTo>
                    <a:pt x="14467" y="455642"/>
                    <a:pt x="16805" y="385937"/>
                    <a:pt x="21482" y="316378"/>
                  </a:cubicBezTo>
                  <a:cubicBezTo>
                    <a:pt x="30834" y="315355"/>
                    <a:pt x="40333" y="314332"/>
                    <a:pt x="49831" y="312724"/>
                  </a:cubicBezTo>
                  <a:cubicBezTo>
                    <a:pt x="212039" y="285397"/>
                    <a:pt x="335813" y="163523"/>
                    <a:pt x="376584" y="10960"/>
                  </a:cubicBezTo>
                  <a:cubicBezTo>
                    <a:pt x="385791" y="46032"/>
                    <a:pt x="390905" y="82857"/>
                    <a:pt x="390905" y="120998"/>
                  </a:cubicBezTo>
                  <a:cubicBezTo>
                    <a:pt x="390905" y="342097"/>
                    <a:pt x="223145" y="522863"/>
                    <a:pt x="10960" y="537038"/>
                  </a:cubicBezTo>
                  <a:lnTo>
                    <a:pt x="11398" y="525348"/>
                  </a:lnTo>
                </a:path>
              </a:pathLst>
            </a:custGeom>
            <a:solidFill>
              <a:srgbClr val="6F4A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6" name="Полилиния: фигура 45">
              <a:extLst>
                <a:ext uri="{FF2B5EF4-FFF2-40B4-BE49-F238E27FC236}">
                  <a16:creationId xmlns:a16="http://schemas.microsoft.com/office/drawing/2014/main" id="{8F0D8851-61E5-48D5-9242-BF3F6161235C}"/>
                </a:ext>
              </a:extLst>
            </p:cNvPr>
            <p:cNvSpPr/>
            <p:nvPr/>
          </p:nvSpPr>
          <p:spPr>
            <a:xfrm>
              <a:off x="5258677" y="3868391"/>
              <a:ext cx="423785" cy="569918"/>
            </a:xfrm>
            <a:custGeom>
              <a:avLst/>
              <a:gdLst>
                <a:gd name="connsiteX0" fmla="*/ 22358 w 423785"/>
                <a:gd name="connsiteY0" fmla="*/ 536308 h 569918"/>
                <a:gd name="connsiteX1" fmla="*/ 32442 w 423785"/>
                <a:gd name="connsiteY1" fmla="*/ 327338 h 569918"/>
                <a:gd name="connsiteX2" fmla="*/ 60791 w 423785"/>
                <a:gd name="connsiteY2" fmla="*/ 323684 h 569918"/>
                <a:gd name="connsiteX3" fmla="*/ 387544 w 423785"/>
                <a:gd name="connsiteY3" fmla="*/ 21920 h 569918"/>
                <a:gd name="connsiteX4" fmla="*/ 401865 w 423785"/>
                <a:gd name="connsiteY4" fmla="*/ 131958 h 569918"/>
                <a:gd name="connsiteX5" fmla="*/ 21920 w 423785"/>
                <a:gd name="connsiteY5" fmla="*/ 547998 h 569918"/>
                <a:gd name="connsiteX6" fmla="*/ 22358 w 423785"/>
                <a:gd name="connsiteY6" fmla="*/ 536308 h 569918"/>
                <a:gd name="connsiteX7" fmla="*/ 26742 w 423785"/>
                <a:gd name="connsiteY7" fmla="*/ 432261 h 569918"/>
                <a:gd name="connsiteX8" fmla="*/ 147886 w 423785"/>
                <a:gd name="connsiteY8" fmla="*/ 398650 h 569918"/>
                <a:gd name="connsiteX9" fmla="*/ 389298 w 423785"/>
                <a:gd name="connsiteY9" fmla="*/ 21920 h 569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3785" h="569918">
                  <a:moveTo>
                    <a:pt x="22358" y="536308"/>
                  </a:moveTo>
                  <a:cubicBezTo>
                    <a:pt x="25427" y="466602"/>
                    <a:pt x="27765" y="396897"/>
                    <a:pt x="32442" y="327338"/>
                  </a:cubicBezTo>
                  <a:cubicBezTo>
                    <a:pt x="41794" y="326315"/>
                    <a:pt x="51293" y="325292"/>
                    <a:pt x="60791" y="323684"/>
                  </a:cubicBezTo>
                  <a:cubicBezTo>
                    <a:pt x="222999" y="296357"/>
                    <a:pt x="346773" y="174483"/>
                    <a:pt x="387544" y="21920"/>
                  </a:cubicBezTo>
                  <a:cubicBezTo>
                    <a:pt x="396751" y="56992"/>
                    <a:pt x="401865" y="93817"/>
                    <a:pt x="401865" y="131958"/>
                  </a:cubicBezTo>
                  <a:cubicBezTo>
                    <a:pt x="401865" y="353057"/>
                    <a:pt x="234105" y="533823"/>
                    <a:pt x="21920" y="547998"/>
                  </a:cubicBezTo>
                  <a:lnTo>
                    <a:pt x="22358" y="536308"/>
                  </a:lnTo>
                  <a:close/>
                  <a:moveTo>
                    <a:pt x="26742" y="432261"/>
                  </a:moveTo>
                  <a:cubicBezTo>
                    <a:pt x="68682" y="427585"/>
                    <a:pt x="109600" y="416186"/>
                    <a:pt x="147886" y="398650"/>
                  </a:cubicBezTo>
                  <a:cubicBezTo>
                    <a:pt x="297965" y="330260"/>
                    <a:pt x="387544" y="180036"/>
                    <a:pt x="389298" y="21920"/>
                  </a:cubicBezTo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7" name="Полилиния: фигура 46">
              <a:extLst>
                <a:ext uri="{FF2B5EF4-FFF2-40B4-BE49-F238E27FC236}">
                  <a16:creationId xmlns:a16="http://schemas.microsoft.com/office/drawing/2014/main" id="{6FDC0822-BB42-45AA-A8C5-F3F49E6832F3}"/>
                </a:ext>
              </a:extLst>
            </p:cNvPr>
            <p:cNvSpPr/>
            <p:nvPr/>
          </p:nvSpPr>
          <p:spPr>
            <a:xfrm>
              <a:off x="3764403" y="3879351"/>
              <a:ext cx="467625" cy="642985"/>
            </a:xfrm>
            <a:custGeom>
              <a:avLst/>
              <a:gdLst>
                <a:gd name="connsiteX0" fmla="*/ 453661 w 467625"/>
                <a:gd name="connsiteY0" fmla="*/ 527686 h 642984"/>
                <a:gd name="connsiteX1" fmla="*/ 448985 w 467625"/>
                <a:gd name="connsiteY1" fmla="*/ 423201 h 642984"/>
                <a:gd name="connsiteX2" fmla="*/ 321849 w 467625"/>
                <a:gd name="connsiteY2" fmla="*/ 389590 h 642984"/>
                <a:gd name="connsiteX3" fmla="*/ 68309 w 467625"/>
                <a:gd name="connsiteY3" fmla="*/ 10960 h 642984"/>
                <a:gd name="connsiteX4" fmla="*/ 25054 w 467625"/>
                <a:gd name="connsiteY4" fmla="*/ 114130 h 642984"/>
                <a:gd name="connsiteX5" fmla="*/ 330179 w 467625"/>
                <a:gd name="connsiteY5" fmla="*/ 625595 h 642984"/>
                <a:gd name="connsiteX6" fmla="*/ 464037 w 467625"/>
                <a:gd name="connsiteY6" fmla="*/ 638747 h 642984"/>
                <a:gd name="connsiteX7" fmla="*/ 453661 w 467625"/>
                <a:gd name="connsiteY7" fmla="*/ 527686 h 642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7625" h="642984">
                  <a:moveTo>
                    <a:pt x="453661" y="527686"/>
                  </a:moveTo>
                  <a:cubicBezTo>
                    <a:pt x="452054" y="492906"/>
                    <a:pt x="450739" y="457980"/>
                    <a:pt x="448985" y="423201"/>
                  </a:cubicBezTo>
                  <a:cubicBezTo>
                    <a:pt x="405145" y="418525"/>
                    <a:pt x="362328" y="407126"/>
                    <a:pt x="321849" y="389590"/>
                  </a:cubicBezTo>
                  <a:cubicBezTo>
                    <a:pt x="170064" y="324422"/>
                    <a:pt x="70761" y="176125"/>
                    <a:pt x="68309" y="10960"/>
                  </a:cubicBezTo>
                  <a:cubicBezTo>
                    <a:pt x="49252" y="43216"/>
                    <a:pt x="34698" y="77928"/>
                    <a:pt x="25054" y="114130"/>
                  </a:cubicBezTo>
                  <a:cubicBezTo>
                    <a:pt x="-34861" y="337859"/>
                    <a:pt x="101773" y="566996"/>
                    <a:pt x="330179" y="625595"/>
                  </a:cubicBezTo>
                  <a:cubicBezTo>
                    <a:pt x="373839" y="636935"/>
                    <a:pt x="419004" y="641363"/>
                    <a:pt x="464037" y="638747"/>
                  </a:cubicBezTo>
                  <a:cubicBezTo>
                    <a:pt x="456438" y="603090"/>
                    <a:pt x="455269" y="565826"/>
                    <a:pt x="453661" y="527686"/>
                  </a:cubicBezTo>
                </a:path>
              </a:pathLst>
            </a:custGeom>
            <a:solidFill>
              <a:srgbClr val="6F4A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8" name="Полилиния: фигура 47">
              <a:extLst>
                <a:ext uri="{FF2B5EF4-FFF2-40B4-BE49-F238E27FC236}">
                  <a16:creationId xmlns:a16="http://schemas.microsoft.com/office/drawing/2014/main" id="{EA3BC380-EE37-4B17-BD98-6C3252D94F9F}"/>
                </a:ext>
              </a:extLst>
            </p:cNvPr>
            <p:cNvSpPr/>
            <p:nvPr/>
          </p:nvSpPr>
          <p:spPr>
            <a:xfrm>
              <a:off x="3753443" y="3868391"/>
              <a:ext cx="496852" cy="672211"/>
            </a:xfrm>
            <a:custGeom>
              <a:avLst/>
              <a:gdLst>
                <a:gd name="connsiteX0" fmla="*/ 464621 w 496851"/>
                <a:gd name="connsiteY0" fmla="*/ 538646 h 672211"/>
                <a:gd name="connsiteX1" fmla="*/ 459945 w 496851"/>
                <a:gd name="connsiteY1" fmla="*/ 434161 h 672211"/>
                <a:gd name="connsiteX2" fmla="*/ 332809 w 496851"/>
                <a:gd name="connsiteY2" fmla="*/ 400550 h 672211"/>
                <a:gd name="connsiteX3" fmla="*/ 79269 w 496851"/>
                <a:gd name="connsiteY3" fmla="*/ 21920 h 672211"/>
                <a:gd name="connsiteX4" fmla="*/ 36013 w 496851"/>
                <a:gd name="connsiteY4" fmla="*/ 125090 h 672211"/>
                <a:gd name="connsiteX5" fmla="*/ 341139 w 496851"/>
                <a:gd name="connsiteY5" fmla="*/ 636555 h 672211"/>
                <a:gd name="connsiteX6" fmla="*/ 474997 w 496851"/>
                <a:gd name="connsiteY6" fmla="*/ 649707 h 672211"/>
                <a:gd name="connsiteX7" fmla="*/ 464621 w 496851"/>
                <a:gd name="connsiteY7" fmla="*/ 538646 h 672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96851" h="672211">
                  <a:moveTo>
                    <a:pt x="464621" y="538646"/>
                  </a:moveTo>
                  <a:cubicBezTo>
                    <a:pt x="463014" y="503866"/>
                    <a:pt x="461699" y="468940"/>
                    <a:pt x="459945" y="434161"/>
                  </a:cubicBezTo>
                  <a:cubicBezTo>
                    <a:pt x="416105" y="429484"/>
                    <a:pt x="373288" y="418086"/>
                    <a:pt x="332809" y="400550"/>
                  </a:cubicBezTo>
                  <a:cubicBezTo>
                    <a:pt x="181024" y="335382"/>
                    <a:pt x="81721" y="187085"/>
                    <a:pt x="79269" y="21920"/>
                  </a:cubicBezTo>
                  <a:cubicBezTo>
                    <a:pt x="60211" y="54176"/>
                    <a:pt x="45658" y="88888"/>
                    <a:pt x="36013" y="125090"/>
                  </a:cubicBezTo>
                  <a:cubicBezTo>
                    <a:pt x="-23901" y="348819"/>
                    <a:pt x="112733" y="577956"/>
                    <a:pt x="341139" y="636555"/>
                  </a:cubicBezTo>
                  <a:cubicBezTo>
                    <a:pt x="384799" y="647895"/>
                    <a:pt x="429964" y="652322"/>
                    <a:pt x="474997" y="649707"/>
                  </a:cubicBezTo>
                  <a:cubicBezTo>
                    <a:pt x="467398" y="614050"/>
                    <a:pt x="466229" y="576786"/>
                    <a:pt x="464621" y="538646"/>
                  </a:cubicBez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49" name="Полилиния: фигура 48">
              <a:extLst>
                <a:ext uri="{FF2B5EF4-FFF2-40B4-BE49-F238E27FC236}">
                  <a16:creationId xmlns:a16="http://schemas.microsoft.com/office/drawing/2014/main" id="{0F2A0258-75B5-4D75-A7C8-8F706924B955}"/>
                </a:ext>
              </a:extLst>
            </p:cNvPr>
            <p:cNvSpPr/>
            <p:nvPr/>
          </p:nvSpPr>
          <p:spPr>
            <a:xfrm>
              <a:off x="3808308" y="3879351"/>
              <a:ext cx="394559" cy="540692"/>
            </a:xfrm>
            <a:custGeom>
              <a:avLst/>
              <a:gdLst>
                <a:gd name="connsiteX0" fmla="*/ 390467 w 394558"/>
                <a:gd name="connsiteY0" fmla="*/ 525348 h 540691"/>
                <a:gd name="connsiteX1" fmla="*/ 380384 w 394558"/>
                <a:gd name="connsiteY1" fmla="*/ 316378 h 540691"/>
                <a:gd name="connsiteX2" fmla="*/ 352034 w 394558"/>
                <a:gd name="connsiteY2" fmla="*/ 312724 h 540691"/>
                <a:gd name="connsiteX3" fmla="*/ 25281 w 394558"/>
                <a:gd name="connsiteY3" fmla="*/ 10960 h 540691"/>
                <a:gd name="connsiteX4" fmla="*/ 10960 w 394558"/>
                <a:gd name="connsiteY4" fmla="*/ 120998 h 540691"/>
                <a:gd name="connsiteX5" fmla="*/ 390905 w 394558"/>
                <a:gd name="connsiteY5" fmla="*/ 537038 h 540691"/>
                <a:gd name="connsiteX6" fmla="*/ 390467 w 394558"/>
                <a:gd name="connsiteY6" fmla="*/ 525348 h 540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94558" h="540691">
                  <a:moveTo>
                    <a:pt x="390467" y="525348"/>
                  </a:moveTo>
                  <a:cubicBezTo>
                    <a:pt x="387252" y="455642"/>
                    <a:pt x="385060" y="385937"/>
                    <a:pt x="380384" y="316378"/>
                  </a:cubicBezTo>
                  <a:cubicBezTo>
                    <a:pt x="371031" y="315355"/>
                    <a:pt x="361533" y="314332"/>
                    <a:pt x="352034" y="312724"/>
                  </a:cubicBezTo>
                  <a:cubicBezTo>
                    <a:pt x="189827" y="285397"/>
                    <a:pt x="66052" y="163523"/>
                    <a:pt x="25281" y="10960"/>
                  </a:cubicBezTo>
                  <a:cubicBezTo>
                    <a:pt x="15803" y="46872"/>
                    <a:pt x="10989" y="83855"/>
                    <a:pt x="10960" y="120998"/>
                  </a:cubicBezTo>
                  <a:cubicBezTo>
                    <a:pt x="10960" y="342097"/>
                    <a:pt x="178720" y="522863"/>
                    <a:pt x="390905" y="537038"/>
                  </a:cubicBezTo>
                  <a:lnTo>
                    <a:pt x="390467" y="525348"/>
                  </a:lnTo>
                </a:path>
              </a:pathLst>
            </a:custGeom>
            <a:solidFill>
              <a:srgbClr val="6F4A8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0" name="Полилиния: фигура 49">
              <a:extLst>
                <a:ext uri="{FF2B5EF4-FFF2-40B4-BE49-F238E27FC236}">
                  <a16:creationId xmlns:a16="http://schemas.microsoft.com/office/drawing/2014/main" id="{5687C00F-8756-413C-A568-90D37226CC9B}"/>
                </a:ext>
              </a:extLst>
            </p:cNvPr>
            <p:cNvSpPr/>
            <p:nvPr/>
          </p:nvSpPr>
          <p:spPr>
            <a:xfrm>
              <a:off x="3797348" y="3868391"/>
              <a:ext cx="423785" cy="569918"/>
            </a:xfrm>
            <a:custGeom>
              <a:avLst/>
              <a:gdLst>
                <a:gd name="connsiteX0" fmla="*/ 401427 w 423785"/>
                <a:gd name="connsiteY0" fmla="*/ 536308 h 569918"/>
                <a:gd name="connsiteX1" fmla="*/ 391344 w 423785"/>
                <a:gd name="connsiteY1" fmla="*/ 327338 h 569918"/>
                <a:gd name="connsiteX2" fmla="*/ 362994 w 423785"/>
                <a:gd name="connsiteY2" fmla="*/ 323684 h 569918"/>
                <a:gd name="connsiteX3" fmla="*/ 36241 w 423785"/>
                <a:gd name="connsiteY3" fmla="*/ 21920 h 569918"/>
                <a:gd name="connsiteX4" fmla="*/ 21920 w 423785"/>
                <a:gd name="connsiteY4" fmla="*/ 131958 h 569918"/>
                <a:gd name="connsiteX5" fmla="*/ 401865 w 423785"/>
                <a:gd name="connsiteY5" fmla="*/ 547998 h 569918"/>
                <a:gd name="connsiteX6" fmla="*/ 401427 w 423785"/>
                <a:gd name="connsiteY6" fmla="*/ 536308 h 569918"/>
                <a:gd name="connsiteX7" fmla="*/ 397043 w 423785"/>
                <a:gd name="connsiteY7" fmla="*/ 432261 h 569918"/>
                <a:gd name="connsiteX8" fmla="*/ 275899 w 423785"/>
                <a:gd name="connsiteY8" fmla="*/ 398650 h 569918"/>
                <a:gd name="connsiteX9" fmla="*/ 34487 w 423785"/>
                <a:gd name="connsiteY9" fmla="*/ 21920 h 569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3785" h="569918">
                  <a:moveTo>
                    <a:pt x="401427" y="536308"/>
                  </a:moveTo>
                  <a:cubicBezTo>
                    <a:pt x="398212" y="466602"/>
                    <a:pt x="396020" y="396897"/>
                    <a:pt x="391344" y="327338"/>
                  </a:cubicBezTo>
                  <a:cubicBezTo>
                    <a:pt x="381991" y="326315"/>
                    <a:pt x="372493" y="325292"/>
                    <a:pt x="362994" y="323684"/>
                  </a:cubicBezTo>
                  <a:cubicBezTo>
                    <a:pt x="200787" y="296357"/>
                    <a:pt x="77012" y="174483"/>
                    <a:pt x="36241" y="21920"/>
                  </a:cubicBezTo>
                  <a:cubicBezTo>
                    <a:pt x="26763" y="57832"/>
                    <a:pt x="21949" y="94815"/>
                    <a:pt x="21920" y="131958"/>
                  </a:cubicBezTo>
                  <a:cubicBezTo>
                    <a:pt x="21920" y="353057"/>
                    <a:pt x="189680" y="533823"/>
                    <a:pt x="401865" y="547998"/>
                  </a:cubicBezTo>
                  <a:lnTo>
                    <a:pt x="401427" y="536308"/>
                  </a:lnTo>
                  <a:close/>
                  <a:moveTo>
                    <a:pt x="397043" y="432261"/>
                  </a:moveTo>
                  <a:cubicBezTo>
                    <a:pt x="355136" y="427542"/>
                    <a:pt x="314246" y="416198"/>
                    <a:pt x="275899" y="398650"/>
                  </a:cubicBezTo>
                  <a:cubicBezTo>
                    <a:pt x="125820" y="330260"/>
                    <a:pt x="36241" y="180036"/>
                    <a:pt x="34487" y="21920"/>
                  </a:cubicBezTo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1" name="Полилиния: фигура 50">
              <a:extLst>
                <a:ext uri="{FF2B5EF4-FFF2-40B4-BE49-F238E27FC236}">
                  <a16:creationId xmlns:a16="http://schemas.microsoft.com/office/drawing/2014/main" id="{E9E6D705-C158-4970-9218-F63BA9669F45}"/>
                </a:ext>
              </a:extLst>
            </p:cNvPr>
            <p:cNvSpPr/>
            <p:nvPr/>
          </p:nvSpPr>
          <p:spPr>
            <a:xfrm>
              <a:off x="4509746" y="3163300"/>
              <a:ext cx="453012" cy="321492"/>
            </a:xfrm>
            <a:custGeom>
              <a:avLst/>
              <a:gdLst>
                <a:gd name="connsiteX0" fmla="*/ 10960 w 453011"/>
                <a:gd name="connsiteY0" fmla="*/ 317839 h 321492"/>
                <a:gd name="connsiteX1" fmla="*/ 449359 w 453011"/>
                <a:gd name="connsiteY1" fmla="*/ 317839 h 321492"/>
                <a:gd name="connsiteX2" fmla="*/ 449359 w 453011"/>
                <a:gd name="connsiteY2" fmla="*/ 10960 h 321492"/>
                <a:gd name="connsiteX3" fmla="*/ 10960 w 453011"/>
                <a:gd name="connsiteY3" fmla="*/ 10960 h 321492"/>
                <a:gd name="connsiteX4" fmla="*/ 10960 w 453011"/>
                <a:gd name="connsiteY4" fmla="*/ 317839 h 3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3011" h="321492">
                  <a:moveTo>
                    <a:pt x="10960" y="317839"/>
                  </a:moveTo>
                  <a:lnTo>
                    <a:pt x="449359" y="317839"/>
                  </a:lnTo>
                  <a:lnTo>
                    <a:pt x="449359" y="10960"/>
                  </a:lnTo>
                  <a:lnTo>
                    <a:pt x="10960" y="10960"/>
                  </a:lnTo>
                  <a:lnTo>
                    <a:pt x="10960" y="317839"/>
                  </a:lnTo>
                  <a:close/>
                </a:path>
              </a:pathLst>
            </a:custGeom>
            <a:solidFill>
              <a:srgbClr val="FBD06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2" name="Полилиния: фигура 51">
              <a:extLst>
                <a:ext uri="{FF2B5EF4-FFF2-40B4-BE49-F238E27FC236}">
                  <a16:creationId xmlns:a16="http://schemas.microsoft.com/office/drawing/2014/main" id="{5F751448-0AE7-49BF-B4EB-DE5ECEA0208F}"/>
                </a:ext>
              </a:extLst>
            </p:cNvPr>
            <p:cNvSpPr/>
            <p:nvPr/>
          </p:nvSpPr>
          <p:spPr>
            <a:xfrm>
              <a:off x="4498786" y="3152340"/>
              <a:ext cx="482238" cy="350719"/>
            </a:xfrm>
            <a:custGeom>
              <a:avLst/>
              <a:gdLst>
                <a:gd name="connsiteX0" fmla="*/ 21920 w 482238"/>
                <a:gd name="connsiteY0" fmla="*/ 328799 h 350718"/>
                <a:gd name="connsiteX1" fmla="*/ 460319 w 482238"/>
                <a:gd name="connsiteY1" fmla="*/ 328799 h 350718"/>
                <a:gd name="connsiteX2" fmla="*/ 460319 w 482238"/>
                <a:gd name="connsiteY2" fmla="*/ 21920 h 350718"/>
                <a:gd name="connsiteX3" fmla="*/ 21920 w 482238"/>
                <a:gd name="connsiteY3" fmla="*/ 21920 h 350718"/>
                <a:gd name="connsiteX4" fmla="*/ 21920 w 482238"/>
                <a:gd name="connsiteY4" fmla="*/ 328799 h 350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2238" h="350718">
                  <a:moveTo>
                    <a:pt x="21920" y="328799"/>
                  </a:moveTo>
                  <a:lnTo>
                    <a:pt x="460319" y="328799"/>
                  </a:lnTo>
                  <a:lnTo>
                    <a:pt x="460319" y="21920"/>
                  </a:lnTo>
                  <a:lnTo>
                    <a:pt x="21920" y="21920"/>
                  </a:lnTo>
                  <a:lnTo>
                    <a:pt x="21920" y="328799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3" name="Полилиния: фигура 52">
              <a:extLst>
                <a:ext uri="{FF2B5EF4-FFF2-40B4-BE49-F238E27FC236}">
                  <a16:creationId xmlns:a16="http://schemas.microsoft.com/office/drawing/2014/main" id="{2D16E241-E641-496B-84D3-5EF18185CBA4}"/>
                </a:ext>
              </a:extLst>
            </p:cNvPr>
            <p:cNvSpPr/>
            <p:nvPr/>
          </p:nvSpPr>
          <p:spPr>
            <a:xfrm>
              <a:off x="4100574" y="3382499"/>
              <a:ext cx="1183676" cy="1081383"/>
            </a:xfrm>
            <a:custGeom>
              <a:avLst/>
              <a:gdLst>
                <a:gd name="connsiteX0" fmla="*/ 98640 w 1183676"/>
                <a:gd name="connsiteY0" fmla="*/ 1077730 h 1081383"/>
                <a:gd name="connsiteX1" fmla="*/ 1180023 w 1183676"/>
                <a:gd name="connsiteY1" fmla="*/ 1077730 h 1081383"/>
                <a:gd name="connsiteX2" fmla="*/ 1180023 w 1183676"/>
                <a:gd name="connsiteY2" fmla="*/ 390905 h 1081383"/>
                <a:gd name="connsiteX3" fmla="*/ 98640 w 1183676"/>
                <a:gd name="connsiteY3" fmla="*/ 390905 h 1081383"/>
                <a:gd name="connsiteX4" fmla="*/ 98640 w 1183676"/>
                <a:gd name="connsiteY4" fmla="*/ 1077730 h 1081383"/>
                <a:gd name="connsiteX5" fmla="*/ 270346 w 1183676"/>
                <a:gd name="connsiteY5" fmla="*/ 270346 h 1081383"/>
                <a:gd name="connsiteX6" fmla="*/ 164399 w 1183676"/>
                <a:gd name="connsiteY6" fmla="*/ 376292 h 1081383"/>
                <a:gd name="connsiteX7" fmla="*/ 10960 w 1183676"/>
                <a:gd name="connsiteY7" fmla="*/ 10960 h 1081383"/>
                <a:gd name="connsiteX8" fmla="*/ 376292 w 1183676"/>
                <a:gd name="connsiteY8" fmla="*/ 164399 h 1081383"/>
                <a:gd name="connsiteX9" fmla="*/ 270346 w 1183676"/>
                <a:gd name="connsiteY9" fmla="*/ 270346 h 1081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83676" h="1081383">
                  <a:moveTo>
                    <a:pt x="98640" y="1077730"/>
                  </a:moveTo>
                  <a:lnTo>
                    <a:pt x="1180023" y="1077730"/>
                  </a:lnTo>
                  <a:lnTo>
                    <a:pt x="1180023" y="390905"/>
                  </a:lnTo>
                  <a:lnTo>
                    <a:pt x="98640" y="390905"/>
                  </a:lnTo>
                  <a:lnTo>
                    <a:pt x="98640" y="1077730"/>
                  </a:lnTo>
                  <a:close/>
                  <a:moveTo>
                    <a:pt x="270346" y="270346"/>
                  </a:moveTo>
                  <a:lnTo>
                    <a:pt x="164399" y="376292"/>
                  </a:lnTo>
                  <a:lnTo>
                    <a:pt x="10960" y="10960"/>
                  </a:lnTo>
                  <a:lnTo>
                    <a:pt x="376292" y="164399"/>
                  </a:lnTo>
                  <a:lnTo>
                    <a:pt x="270346" y="270346"/>
                  </a:lnTo>
                </a:path>
              </a:pathLst>
            </a:custGeom>
            <a:solidFill>
              <a:srgbClr val="9E70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4" name="Полилиния: фигура 53">
              <a:extLst>
                <a:ext uri="{FF2B5EF4-FFF2-40B4-BE49-F238E27FC236}">
                  <a16:creationId xmlns:a16="http://schemas.microsoft.com/office/drawing/2014/main" id="{76EDA821-F3E6-4907-9B23-4618B638AF56}"/>
                </a:ext>
              </a:extLst>
            </p:cNvPr>
            <p:cNvSpPr/>
            <p:nvPr/>
          </p:nvSpPr>
          <p:spPr>
            <a:xfrm>
              <a:off x="4089614" y="3371539"/>
              <a:ext cx="409172" cy="409172"/>
            </a:xfrm>
            <a:custGeom>
              <a:avLst/>
              <a:gdLst>
                <a:gd name="connsiteX0" fmla="*/ 281306 w 409172"/>
                <a:gd name="connsiteY0" fmla="*/ 281306 h 409172"/>
                <a:gd name="connsiteX1" fmla="*/ 175359 w 409172"/>
                <a:gd name="connsiteY1" fmla="*/ 387252 h 409172"/>
                <a:gd name="connsiteX2" fmla="*/ 21920 w 409172"/>
                <a:gd name="connsiteY2" fmla="*/ 21920 h 409172"/>
                <a:gd name="connsiteX3" fmla="*/ 387252 w 409172"/>
                <a:gd name="connsiteY3" fmla="*/ 175359 h 409172"/>
                <a:gd name="connsiteX4" fmla="*/ 281306 w 409172"/>
                <a:gd name="connsiteY4" fmla="*/ 281306 h 409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172" h="409172">
                  <a:moveTo>
                    <a:pt x="281306" y="281306"/>
                  </a:moveTo>
                  <a:lnTo>
                    <a:pt x="175359" y="387252"/>
                  </a:lnTo>
                  <a:lnTo>
                    <a:pt x="21920" y="21920"/>
                  </a:lnTo>
                  <a:lnTo>
                    <a:pt x="387252" y="175359"/>
                  </a:lnTo>
                  <a:lnTo>
                    <a:pt x="281306" y="281306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5" name="Полилиния: фигура 54">
              <a:extLst>
                <a:ext uri="{FF2B5EF4-FFF2-40B4-BE49-F238E27FC236}">
                  <a16:creationId xmlns:a16="http://schemas.microsoft.com/office/drawing/2014/main" id="{E07428AB-F404-4408-84DB-61F6E1E6DD26}"/>
                </a:ext>
              </a:extLst>
            </p:cNvPr>
            <p:cNvSpPr/>
            <p:nvPr/>
          </p:nvSpPr>
          <p:spPr>
            <a:xfrm>
              <a:off x="4991984" y="3382499"/>
              <a:ext cx="379945" cy="379945"/>
            </a:xfrm>
            <a:custGeom>
              <a:avLst/>
              <a:gdLst>
                <a:gd name="connsiteX0" fmla="*/ 116906 w 379945"/>
                <a:gd name="connsiteY0" fmla="*/ 270346 h 379945"/>
                <a:gd name="connsiteX1" fmla="*/ 222853 w 379945"/>
                <a:gd name="connsiteY1" fmla="*/ 376292 h 379945"/>
                <a:gd name="connsiteX2" fmla="*/ 376292 w 379945"/>
                <a:gd name="connsiteY2" fmla="*/ 10960 h 379945"/>
                <a:gd name="connsiteX3" fmla="*/ 10960 w 379945"/>
                <a:gd name="connsiteY3" fmla="*/ 164399 h 379945"/>
                <a:gd name="connsiteX4" fmla="*/ 116906 w 379945"/>
                <a:gd name="connsiteY4" fmla="*/ 270346 h 379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945" h="379945">
                  <a:moveTo>
                    <a:pt x="116906" y="270346"/>
                  </a:moveTo>
                  <a:lnTo>
                    <a:pt x="222853" y="376292"/>
                  </a:lnTo>
                  <a:lnTo>
                    <a:pt x="376292" y="10960"/>
                  </a:lnTo>
                  <a:lnTo>
                    <a:pt x="10960" y="164399"/>
                  </a:lnTo>
                  <a:lnTo>
                    <a:pt x="116906" y="270346"/>
                  </a:lnTo>
                </a:path>
              </a:pathLst>
            </a:custGeom>
            <a:solidFill>
              <a:srgbClr val="9E70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6" name="Полилиния: фигура 55">
              <a:extLst>
                <a:ext uri="{FF2B5EF4-FFF2-40B4-BE49-F238E27FC236}">
                  <a16:creationId xmlns:a16="http://schemas.microsoft.com/office/drawing/2014/main" id="{A26DBCD0-0B89-442D-9A05-9F83A3904B84}"/>
                </a:ext>
              </a:extLst>
            </p:cNvPr>
            <p:cNvSpPr/>
            <p:nvPr/>
          </p:nvSpPr>
          <p:spPr>
            <a:xfrm>
              <a:off x="4981024" y="3371539"/>
              <a:ext cx="409172" cy="409172"/>
            </a:xfrm>
            <a:custGeom>
              <a:avLst/>
              <a:gdLst>
                <a:gd name="connsiteX0" fmla="*/ 127866 w 409172"/>
                <a:gd name="connsiteY0" fmla="*/ 281306 h 409172"/>
                <a:gd name="connsiteX1" fmla="*/ 233813 w 409172"/>
                <a:gd name="connsiteY1" fmla="*/ 387252 h 409172"/>
                <a:gd name="connsiteX2" fmla="*/ 387252 w 409172"/>
                <a:gd name="connsiteY2" fmla="*/ 21920 h 409172"/>
                <a:gd name="connsiteX3" fmla="*/ 21920 w 409172"/>
                <a:gd name="connsiteY3" fmla="*/ 175359 h 409172"/>
                <a:gd name="connsiteX4" fmla="*/ 127866 w 409172"/>
                <a:gd name="connsiteY4" fmla="*/ 281306 h 409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9172" h="409172">
                  <a:moveTo>
                    <a:pt x="127866" y="281306"/>
                  </a:moveTo>
                  <a:lnTo>
                    <a:pt x="233813" y="387252"/>
                  </a:lnTo>
                  <a:lnTo>
                    <a:pt x="387252" y="21920"/>
                  </a:lnTo>
                  <a:lnTo>
                    <a:pt x="21920" y="175359"/>
                  </a:lnTo>
                  <a:lnTo>
                    <a:pt x="127866" y="281306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7" name="Полилиния: фигура 56">
              <a:extLst>
                <a:ext uri="{FF2B5EF4-FFF2-40B4-BE49-F238E27FC236}">
                  <a16:creationId xmlns:a16="http://schemas.microsoft.com/office/drawing/2014/main" id="{472598FF-EC26-48A0-8D31-B5AB0CA58D64}"/>
                </a:ext>
              </a:extLst>
            </p:cNvPr>
            <p:cNvSpPr/>
            <p:nvPr/>
          </p:nvSpPr>
          <p:spPr>
            <a:xfrm>
              <a:off x="4217480" y="3353272"/>
              <a:ext cx="1022930" cy="555305"/>
            </a:xfrm>
            <a:custGeom>
              <a:avLst/>
              <a:gdLst>
                <a:gd name="connsiteX0" fmla="*/ 1019277 w 1022930"/>
                <a:gd name="connsiteY0" fmla="*/ 509858 h 555304"/>
                <a:gd name="connsiteX1" fmla="*/ 515118 w 1022930"/>
                <a:gd name="connsiteY1" fmla="*/ 400550 h 555304"/>
                <a:gd name="connsiteX2" fmla="*/ 10960 w 1022930"/>
                <a:gd name="connsiteY2" fmla="*/ 509858 h 555304"/>
                <a:gd name="connsiteX3" fmla="*/ 515118 w 1022930"/>
                <a:gd name="connsiteY3" fmla="*/ 10960 h 555304"/>
                <a:gd name="connsiteX4" fmla="*/ 1019277 w 1022930"/>
                <a:gd name="connsiteY4" fmla="*/ 509858 h 5553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2930" h="555304">
                  <a:moveTo>
                    <a:pt x="1019277" y="509858"/>
                  </a:moveTo>
                  <a:cubicBezTo>
                    <a:pt x="1019277" y="647661"/>
                    <a:pt x="515118" y="400550"/>
                    <a:pt x="515118" y="400550"/>
                  </a:cubicBezTo>
                  <a:cubicBezTo>
                    <a:pt x="515118" y="400550"/>
                    <a:pt x="10960" y="647515"/>
                    <a:pt x="10960" y="509858"/>
                  </a:cubicBezTo>
                  <a:cubicBezTo>
                    <a:pt x="10960" y="234543"/>
                    <a:pt x="236735" y="10960"/>
                    <a:pt x="515118" y="10960"/>
                  </a:cubicBezTo>
                  <a:cubicBezTo>
                    <a:pt x="793501" y="10960"/>
                    <a:pt x="1019277" y="234397"/>
                    <a:pt x="1019277" y="509858"/>
                  </a:cubicBezTo>
                </a:path>
              </a:pathLst>
            </a:custGeom>
            <a:solidFill>
              <a:srgbClr val="9E709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8" name="Полилиния: фигура 57">
              <a:extLst>
                <a:ext uri="{FF2B5EF4-FFF2-40B4-BE49-F238E27FC236}">
                  <a16:creationId xmlns:a16="http://schemas.microsoft.com/office/drawing/2014/main" id="{98398EB9-3CF7-4B22-92BA-18B0B2E4A579}"/>
                </a:ext>
              </a:extLst>
            </p:cNvPr>
            <p:cNvSpPr/>
            <p:nvPr/>
          </p:nvSpPr>
          <p:spPr>
            <a:xfrm>
              <a:off x="4206520" y="3342313"/>
              <a:ext cx="1052157" cy="569918"/>
            </a:xfrm>
            <a:custGeom>
              <a:avLst/>
              <a:gdLst>
                <a:gd name="connsiteX0" fmla="*/ 1030237 w 1052156"/>
                <a:gd name="connsiteY0" fmla="*/ 520818 h 569918"/>
                <a:gd name="connsiteX1" fmla="*/ 526078 w 1052156"/>
                <a:gd name="connsiteY1" fmla="*/ 411510 h 569918"/>
                <a:gd name="connsiteX2" fmla="*/ 21920 w 1052156"/>
                <a:gd name="connsiteY2" fmla="*/ 520818 h 569918"/>
                <a:gd name="connsiteX3" fmla="*/ 526078 w 1052156"/>
                <a:gd name="connsiteY3" fmla="*/ 21920 h 569918"/>
                <a:gd name="connsiteX4" fmla="*/ 1030237 w 1052156"/>
                <a:gd name="connsiteY4" fmla="*/ 520818 h 569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2156" h="569918">
                  <a:moveTo>
                    <a:pt x="1030237" y="520818"/>
                  </a:moveTo>
                  <a:cubicBezTo>
                    <a:pt x="1030237" y="658621"/>
                    <a:pt x="526078" y="411510"/>
                    <a:pt x="526078" y="411510"/>
                  </a:cubicBezTo>
                  <a:cubicBezTo>
                    <a:pt x="526078" y="411510"/>
                    <a:pt x="21920" y="658475"/>
                    <a:pt x="21920" y="520818"/>
                  </a:cubicBezTo>
                  <a:cubicBezTo>
                    <a:pt x="21920" y="245503"/>
                    <a:pt x="247695" y="21920"/>
                    <a:pt x="526078" y="21920"/>
                  </a:cubicBezTo>
                  <a:cubicBezTo>
                    <a:pt x="804461" y="21920"/>
                    <a:pt x="1030237" y="245357"/>
                    <a:pt x="1030237" y="520818"/>
                  </a:cubicBez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59" name="Полилиния: фигура 58">
              <a:extLst>
                <a:ext uri="{FF2B5EF4-FFF2-40B4-BE49-F238E27FC236}">
                  <a16:creationId xmlns:a16="http://schemas.microsoft.com/office/drawing/2014/main" id="{047FE8DC-796B-433B-B4B9-9B4EE933AFF5}"/>
                </a:ext>
              </a:extLst>
            </p:cNvPr>
            <p:cNvSpPr/>
            <p:nvPr/>
          </p:nvSpPr>
          <p:spPr>
            <a:xfrm>
              <a:off x="4641265" y="3864737"/>
              <a:ext cx="204586" cy="204586"/>
            </a:xfrm>
            <a:custGeom>
              <a:avLst/>
              <a:gdLst>
                <a:gd name="connsiteX0" fmla="*/ 200933 w 204586"/>
                <a:gd name="connsiteY0" fmla="*/ 108577 h 204586"/>
                <a:gd name="connsiteX1" fmla="*/ 105946 w 204586"/>
                <a:gd name="connsiteY1" fmla="*/ 200933 h 204586"/>
                <a:gd name="connsiteX2" fmla="*/ 10960 w 204586"/>
                <a:gd name="connsiteY2" fmla="*/ 108577 h 204586"/>
                <a:gd name="connsiteX3" fmla="*/ 105946 w 204586"/>
                <a:gd name="connsiteY3" fmla="*/ 10960 h 204586"/>
                <a:gd name="connsiteX4" fmla="*/ 200933 w 204586"/>
                <a:gd name="connsiteY4" fmla="*/ 108577 h 2045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586" h="204586">
                  <a:moveTo>
                    <a:pt x="200933" y="108577"/>
                  </a:moveTo>
                  <a:lnTo>
                    <a:pt x="105946" y="200933"/>
                  </a:lnTo>
                  <a:lnTo>
                    <a:pt x="10960" y="108577"/>
                  </a:lnTo>
                  <a:lnTo>
                    <a:pt x="105946" y="10960"/>
                  </a:lnTo>
                  <a:lnTo>
                    <a:pt x="200933" y="108577"/>
                  </a:lnTo>
                </a:path>
              </a:pathLst>
            </a:custGeom>
            <a:solidFill>
              <a:srgbClr val="FBD06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0" name="Полилиния: фигура 59">
              <a:extLst>
                <a:ext uri="{FF2B5EF4-FFF2-40B4-BE49-F238E27FC236}">
                  <a16:creationId xmlns:a16="http://schemas.microsoft.com/office/drawing/2014/main" id="{C5C789A5-56EC-4133-BCB3-5E7FA740856A}"/>
                </a:ext>
              </a:extLst>
            </p:cNvPr>
            <p:cNvSpPr/>
            <p:nvPr/>
          </p:nvSpPr>
          <p:spPr>
            <a:xfrm>
              <a:off x="4630305" y="3853778"/>
              <a:ext cx="233813" cy="233813"/>
            </a:xfrm>
            <a:custGeom>
              <a:avLst/>
              <a:gdLst>
                <a:gd name="connsiteX0" fmla="*/ 211893 w 233812"/>
                <a:gd name="connsiteY0" fmla="*/ 119537 h 233812"/>
                <a:gd name="connsiteX1" fmla="*/ 116906 w 233812"/>
                <a:gd name="connsiteY1" fmla="*/ 211893 h 233812"/>
                <a:gd name="connsiteX2" fmla="*/ 21920 w 233812"/>
                <a:gd name="connsiteY2" fmla="*/ 119537 h 233812"/>
                <a:gd name="connsiteX3" fmla="*/ 116906 w 233812"/>
                <a:gd name="connsiteY3" fmla="*/ 21920 h 233812"/>
                <a:gd name="connsiteX4" fmla="*/ 211893 w 233812"/>
                <a:gd name="connsiteY4" fmla="*/ 119537 h 233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3812" h="233812">
                  <a:moveTo>
                    <a:pt x="211893" y="119537"/>
                  </a:moveTo>
                  <a:lnTo>
                    <a:pt x="116906" y="211893"/>
                  </a:lnTo>
                  <a:lnTo>
                    <a:pt x="21920" y="119537"/>
                  </a:lnTo>
                  <a:lnTo>
                    <a:pt x="116906" y="21920"/>
                  </a:lnTo>
                  <a:lnTo>
                    <a:pt x="211893" y="119537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1" name="Полилиния: фигура 60">
              <a:extLst>
                <a:ext uri="{FF2B5EF4-FFF2-40B4-BE49-F238E27FC236}">
                  <a16:creationId xmlns:a16="http://schemas.microsoft.com/office/drawing/2014/main" id="{8A359C59-092A-48C4-A6ED-C734AB6BE6AD}"/>
                </a:ext>
              </a:extLst>
            </p:cNvPr>
            <p:cNvSpPr/>
            <p:nvPr/>
          </p:nvSpPr>
          <p:spPr>
            <a:xfrm>
              <a:off x="4188253" y="3440948"/>
              <a:ext cx="1110610" cy="584531"/>
            </a:xfrm>
            <a:custGeom>
              <a:avLst/>
              <a:gdLst>
                <a:gd name="connsiteX0" fmla="*/ 813668 w 1110609"/>
                <a:gd name="connsiteY0" fmla="*/ 10964 h 584531"/>
                <a:gd name="connsiteX1" fmla="*/ 558958 w 1110609"/>
                <a:gd name="connsiteY1" fmla="*/ 154759 h 584531"/>
                <a:gd name="connsiteX2" fmla="*/ 304249 w 1110609"/>
                <a:gd name="connsiteY2" fmla="*/ 10964 h 584531"/>
                <a:gd name="connsiteX3" fmla="*/ 10960 w 1110609"/>
                <a:gd name="connsiteY3" fmla="*/ 295924 h 584531"/>
                <a:gd name="connsiteX4" fmla="*/ 304249 w 1110609"/>
                <a:gd name="connsiteY4" fmla="*/ 580883 h 584531"/>
                <a:gd name="connsiteX5" fmla="*/ 558958 w 1110609"/>
                <a:gd name="connsiteY5" fmla="*/ 437088 h 584531"/>
                <a:gd name="connsiteX6" fmla="*/ 813668 w 1110609"/>
                <a:gd name="connsiteY6" fmla="*/ 580883 h 584531"/>
                <a:gd name="connsiteX7" fmla="*/ 1106956 w 1110609"/>
                <a:gd name="connsiteY7" fmla="*/ 295924 h 584531"/>
                <a:gd name="connsiteX8" fmla="*/ 813668 w 1110609"/>
                <a:gd name="connsiteY8" fmla="*/ 10964 h 584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10609" h="584531">
                  <a:moveTo>
                    <a:pt x="813668" y="10964"/>
                  </a:moveTo>
                  <a:cubicBezTo>
                    <a:pt x="709285" y="10387"/>
                    <a:pt x="612392" y="65088"/>
                    <a:pt x="558958" y="154759"/>
                  </a:cubicBezTo>
                  <a:cubicBezTo>
                    <a:pt x="505525" y="65088"/>
                    <a:pt x="408631" y="10387"/>
                    <a:pt x="304249" y="10964"/>
                  </a:cubicBezTo>
                  <a:cubicBezTo>
                    <a:pt x="142333" y="10964"/>
                    <a:pt x="10960" y="138538"/>
                    <a:pt x="10960" y="295924"/>
                  </a:cubicBezTo>
                  <a:cubicBezTo>
                    <a:pt x="10960" y="453309"/>
                    <a:pt x="142333" y="580883"/>
                    <a:pt x="304249" y="580883"/>
                  </a:cubicBezTo>
                  <a:cubicBezTo>
                    <a:pt x="413264" y="580883"/>
                    <a:pt x="508396" y="523014"/>
                    <a:pt x="558958" y="437088"/>
                  </a:cubicBezTo>
                  <a:cubicBezTo>
                    <a:pt x="612392" y="526759"/>
                    <a:pt x="709285" y="581460"/>
                    <a:pt x="813668" y="580883"/>
                  </a:cubicBezTo>
                  <a:cubicBezTo>
                    <a:pt x="975583" y="580883"/>
                    <a:pt x="1106956" y="453309"/>
                    <a:pt x="1106956" y="295924"/>
                  </a:cubicBezTo>
                  <a:cubicBezTo>
                    <a:pt x="1106956" y="138538"/>
                    <a:pt x="975583" y="10964"/>
                    <a:pt x="813668" y="10964"/>
                  </a:cubicBezTo>
                </a:path>
              </a:pathLst>
            </a:custGeom>
            <a:solidFill>
              <a:srgbClr val="FFFFFE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2" name="Полилиния: фигура 61">
              <a:extLst>
                <a:ext uri="{FF2B5EF4-FFF2-40B4-BE49-F238E27FC236}">
                  <a16:creationId xmlns:a16="http://schemas.microsoft.com/office/drawing/2014/main" id="{1DA9AC49-38A9-400D-93A3-771D4C1BA587}"/>
                </a:ext>
              </a:extLst>
            </p:cNvPr>
            <p:cNvSpPr/>
            <p:nvPr/>
          </p:nvSpPr>
          <p:spPr>
            <a:xfrm>
              <a:off x="4177293" y="3429988"/>
              <a:ext cx="1139836" cy="613758"/>
            </a:xfrm>
            <a:custGeom>
              <a:avLst/>
              <a:gdLst>
                <a:gd name="connsiteX0" fmla="*/ 824628 w 1139836"/>
                <a:gd name="connsiteY0" fmla="*/ 21924 h 613758"/>
                <a:gd name="connsiteX1" fmla="*/ 569918 w 1139836"/>
                <a:gd name="connsiteY1" fmla="*/ 165719 h 613758"/>
                <a:gd name="connsiteX2" fmla="*/ 315209 w 1139836"/>
                <a:gd name="connsiteY2" fmla="*/ 21924 h 613758"/>
                <a:gd name="connsiteX3" fmla="*/ 21920 w 1139836"/>
                <a:gd name="connsiteY3" fmla="*/ 306884 h 613758"/>
                <a:gd name="connsiteX4" fmla="*/ 315209 w 1139836"/>
                <a:gd name="connsiteY4" fmla="*/ 591843 h 613758"/>
                <a:gd name="connsiteX5" fmla="*/ 569918 w 1139836"/>
                <a:gd name="connsiteY5" fmla="*/ 448048 h 613758"/>
                <a:gd name="connsiteX6" fmla="*/ 824628 w 1139836"/>
                <a:gd name="connsiteY6" fmla="*/ 591843 h 613758"/>
                <a:gd name="connsiteX7" fmla="*/ 1117916 w 1139836"/>
                <a:gd name="connsiteY7" fmla="*/ 306884 h 613758"/>
                <a:gd name="connsiteX8" fmla="*/ 824628 w 1139836"/>
                <a:gd name="connsiteY8" fmla="*/ 21924 h 613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39836" h="613758">
                  <a:moveTo>
                    <a:pt x="824628" y="21924"/>
                  </a:moveTo>
                  <a:cubicBezTo>
                    <a:pt x="720245" y="21347"/>
                    <a:pt x="623352" y="76048"/>
                    <a:pt x="569918" y="165719"/>
                  </a:cubicBezTo>
                  <a:cubicBezTo>
                    <a:pt x="516485" y="76048"/>
                    <a:pt x="419591" y="21347"/>
                    <a:pt x="315209" y="21924"/>
                  </a:cubicBezTo>
                  <a:cubicBezTo>
                    <a:pt x="153293" y="21924"/>
                    <a:pt x="21920" y="149498"/>
                    <a:pt x="21920" y="306884"/>
                  </a:cubicBezTo>
                  <a:cubicBezTo>
                    <a:pt x="21920" y="464269"/>
                    <a:pt x="153293" y="591843"/>
                    <a:pt x="315209" y="591843"/>
                  </a:cubicBezTo>
                  <a:cubicBezTo>
                    <a:pt x="424224" y="591843"/>
                    <a:pt x="519356" y="533974"/>
                    <a:pt x="569918" y="448048"/>
                  </a:cubicBezTo>
                  <a:cubicBezTo>
                    <a:pt x="623352" y="537719"/>
                    <a:pt x="720245" y="592420"/>
                    <a:pt x="824628" y="591843"/>
                  </a:cubicBezTo>
                  <a:cubicBezTo>
                    <a:pt x="986543" y="591843"/>
                    <a:pt x="1117916" y="464269"/>
                    <a:pt x="1117916" y="306884"/>
                  </a:cubicBezTo>
                  <a:cubicBezTo>
                    <a:pt x="1117916" y="149498"/>
                    <a:pt x="986543" y="21924"/>
                    <a:pt x="824628" y="21924"/>
                  </a:cubicBezTo>
                  <a:close/>
                </a:path>
              </a:pathLst>
            </a:custGeom>
            <a:noFill/>
            <a:ln w="19050" cap="flat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3" name="Полилиния: фигура 62">
              <a:extLst>
                <a:ext uri="{FF2B5EF4-FFF2-40B4-BE49-F238E27FC236}">
                  <a16:creationId xmlns:a16="http://schemas.microsoft.com/office/drawing/2014/main" id="{A0977A01-02D6-4E34-831C-4FF110ED1467}"/>
                </a:ext>
              </a:extLst>
            </p:cNvPr>
            <p:cNvSpPr/>
            <p:nvPr/>
          </p:nvSpPr>
          <p:spPr>
            <a:xfrm>
              <a:off x="4422066" y="3674765"/>
              <a:ext cx="613758" cy="87680"/>
            </a:xfrm>
            <a:custGeom>
              <a:avLst/>
              <a:gdLst>
                <a:gd name="connsiteX0" fmla="*/ 84026 w 613758"/>
                <a:gd name="connsiteY0" fmla="*/ 47493 h 87679"/>
                <a:gd name="connsiteX1" fmla="*/ 47493 w 613758"/>
                <a:gd name="connsiteY1" fmla="*/ 84026 h 87679"/>
                <a:gd name="connsiteX2" fmla="*/ 10960 w 613758"/>
                <a:gd name="connsiteY2" fmla="*/ 47493 h 87679"/>
                <a:gd name="connsiteX3" fmla="*/ 47493 w 613758"/>
                <a:gd name="connsiteY3" fmla="*/ 10960 h 87679"/>
                <a:gd name="connsiteX4" fmla="*/ 84026 w 613758"/>
                <a:gd name="connsiteY4" fmla="*/ 47493 h 87679"/>
                <a:gd name="connsiteX5" fmla="*/ 610105 w 613758"/>
                <a:gd name="connsiteY5" fmla="*/ 47493 h 87679"/>
                <a:gd name="connsiteX6" fmla="*/ 573571 w 613758"/>
                <a:gd name="connsiteY6" fmla="*/ 84026 h 87679"/>
                <a:gd name="connsiteX7" fmla="*/ 537038 w 613758"/>
                <a:gd name="connsiteY7" fmla="*/ 47493 h 87679"/>
                <a:gd name="connsiteX8" fmla="*/ 573571 w 613758"/>
                <a:gd name="connsiteY8" fmla="*/ 10960 h 87679"/>
                <a:gd name="connsiteX9" fmla="*/ 610105 w 613758"/>
                <a:gd name="connsiteY9" fmla="*/ 47493 h 87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3758" h="87679">
                  <a:moveTo>
                    <a:pt x="84026" y="47493"/>
                  </a:moveTo>
                  <a:cubicBezTo>
                    <a:pt x="84026" y="67670"/>
                    <a:pt x="67670" y="84026"/>
                    <a:pt x="47493" y="84026"/>
                  </a:cubicBezTo>
                  <a:cubicBezTo>
                    <a:pt x="27317" y="84026"/>
                    <a:pt x="10960" y="67670"/>
                    <a:pt x="10960" y="47493"/>
                  </a:cubicBezTo>
                  <a:cubicBezTo>
                    <a:pt x="10960" y="27317"/>
                    <a:pt x="27317" y="10960"/>
                    <a:pt x="47493" y="10960"/>
                  </a:cubicBezTo>
                  <a:cubicBezTo>
                    <a:pt x="67670" y="10960"/>
                    <a:pt x="84026" y="27317"/>
                    <a:pt x="84026" y="47493"/>
                  </a:cubicBezTo>
                  <a:moveTo>
                    <a:pt x="610105" y="47493"/>
                  </a:moveTo>
                  <a:cubicBezTo>
                    <a:pt x="610105" y="67670"/>
                    <a:pt x="593748" y="84026"/>
                    <a:pt x="573571" y="84026"/>
                  </a:cubicBezTo>
                  <a:cubicBezTo>
                    <a:pt x="553395" y="84026"/>
                    <a:pt x="537038" y="67670"/>
                    <a:pt x="537038" y="47493"/>
                  </a:cubicBezTo>
                  <a:cubicBezTo>
                    <a:pt x="537038" y="27317"/>
                    <a:pt x="553395" y="10960"/>
                    <a:pt x="573571" y="10960"/>
                  </a:cubicBezTo>
                  <a:cubicBezTo>
                    <a:pt x="593748" y="10960"/>
                    <a:pt x="610105" y="27317"/>
                    <a:pt x="610105" y="47493"/>
                  </a:cubicBezTo>
                </a:path>
              </a:pathLst>
            </a:custGeom>
            <a:solidFill>
              <a:srgbClr val="4F3969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4" name="Полилиния: фигура 63">
              <a:extLst>
                <a:ext uri="{FF2B5EF4-FFF2-40B4-BE49-F238E27FC236}">
                  <a16:creationId xmlns:a16="http://schemas.microsoft.com/office/drawing/2014/main" id="{724F872D-FAAD-4431-ABFB-357646E88F9E}"/>
                </a:ext>
              </a:extLst>
            </p:cNvPr>
            <p:cNvSpPr/>
            <p:nvPr/>
          </p:nvSpPr>
          <p:spPr>
            <a:xfrm>
              <a:off x="4177293" y="3707645"/>
              <a:ext cx="43840" cy="482238"/>
            </a:xfrm>
            <a:custGeom>
              <a:avLst/>
              <a:gdLst>
                <a:gd name="connsiteX0" fmla="*/ 21920 w 43839"/>
                <a:gd name="connsiteY0" fmla="*/ 21920 h 482238"/>
                <a:gd name="connsiteX1" fmla="*/ 21920 w 43839"/>
                <a:gd name="connsiteY1" fmla="*/ 460319 h 482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3839" h="482238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5" name="Полилиния: фигура 64">
              <a:extLst>
                <a:ext uri="{FF2B5EF4-FFF2-40B4-BE49-F238E27FC236}">
                  <a16:creationId xmlns:a16="http://schemas.microsoft.com/office/drawing/2014/main" id="{53520BD7-20EC-46F9-8F3E-7817AC48FB79}"/>
                </a:ext>
              </a:extLst>
            </p:cNvPr>
            <p:cNvSpPr/>
            <p:nvPr/>
          </p:nvSpPr>
          <p:spPr>
            <a:xfrm>
              <a:off x="5273290" y="3707645"/>
              <a:ext cx="43840" cy="482238"/>
            </a:xfrm>
            <a:custGeom>
              <a:avLst/>
              <a:gdLst>
                <a:gd name="connsiteX0" fmla="*/ 21920 w 43839"/>
                <a:gd name="connsiteY0" fmla="*/ 21920 h 482238"/>
                <a:gd name="connsiteX1" fmla="*/ 21920 w 43839"/>
                <a:gd name="connsiteY1" fmla="*/ 460319 h 482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43839" h="482238">
                  <a:moveTo>
                    <a:pt x="21920" y="21920"/>
                  </a:moveTo>
                  <a:lnTo>
                    <a:pt x="21920" y="460319"/>
                  </a:lnTo>
                </a:path>
              </a:pathLst>
            </a:custGeom>
            <a:noFill/>
            <a:ln w="19050" cap="flat">
              <a:solidFill>
                <a:srgbClr val="4B3663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6" name="Полилиния: фигура 65">
              <a:extLst>
                <a:ext uri="{FF2B5EF4-FFF2-40B4-BE49-F238E27FC236}">
                  <a16:creationId xmlns:a16="http://schemas.microsoft.com/office/drawing/2014/main" id="{94758CA5-0889-4A91-8EEB-CB2E9C784964}"/>
                </a:ext>
              </a:extLst>
            </p:cNvPr>
            <p:cNvSpPr/>
            <p:nvPr/>
          </p:nvSpPr>
          <p:spPr>
            <a:xfrm>
              <a:off x="3651215" y="4613668"/>
              <a:ext cx="2177380" cy="379945"/>
            </a:xfrm>
            <a:custGeom>
              <a:avLst/>
              <a:gdLst>
                <a:gd name="connsiteX0" fmla="*/ 21920 w 2177379"/>
                <a:gd name="connsiteY0" fmla="*/ 21920 h 379945"/>
                <a:gd name="connsiteX1" fmla="*/ 263770 w 2177379"/>
                <a:gd name="connsiteY1" fmla="*/ 256463 h 379945"/>
                <a:gd name="connsiteX2" fmla="*/ 263770 w 2177379"/>
                <a:gd name="connsiteY2" fmla="*/ 372346 h 379945"/>
                <a:gd name="connsiteX3" fmla="*/ 102731 w 2177379"/>
                <a:gd name="connsiteY3" fmla="*/ 137803 h 379945"/>
                <a:gd name="connsiteX4" fmla="*/ 264500 w 2177379"/>
                <a:gd name="connsiteY4" fmla="*/ 294604 h 379945"/>
                <a:gd name="connsiteX5" fmla="*/ 264500 w 2177379"/>
                <a:gd name="connsiteY5" fmla="*/ 372054 h 379945"/>
                <a:gd name="connsiteX6" fmla="*/ 2060766 w 2177379"/>
                <a:gd name="connsiteY6" fmla="*/ 372346 h 379945"/>
                <a:gd name="connsiteX7" fmla="*/ 108869 w 2177379"/>
                <a:gd name="connsiteY7" fmla="*/ 372346 h 379945"/>
                <a:gd name="connsiteX8" fmla="*/ 279114 w 2177379"/>
                <a:gd name="connsiteY8" fmla="*/ 290512 h 379945"/>
                <a:gd name="connsiteX9" fmla="*/ 448043 w 2177379"/>
                <a:gd name="connsiteY9" fmla="*/ 230598 h 379945"/>
                <a:gd name="connsiteX10" fmla="*/ 2155460 w 2177379"/>
                <a:gd name="connsiteY10" fmla="*/ 21920 h 379945"/>
                <a:gd name="connsiteX11" fmla="*/ 1913610 w 2177379"/>
                <a:gd name="connsiteY11" fmla="*/ 256463 h 379945"/>
                <a:gd name="connsiteX12" fmla="*/ 1913610 w 2177379"/>
                <a:gd name="connsiteY12" fmla="*/ 372346 h 379945"/>
                <a:gd name="connsiteX13" fmla="*/ 2074648 w 2177379"/>
                <a:gd name="connsiteY13" fmla="*/ 137803 h 379945"/>
                <a:gd name="connsiteX14" fmla="*/ 1912733 w 2177379"/>
                <a:gd name="connsiteY14" fmla="*/ 294604 h 379945"/>
                <a:gd name="connsiteX15" fmla="*/ 1912733 w 2177379"/>
                <a:gd name="connsiteY15" fmla="*/ 372054 h 379945"/>
                <a:gd name="connsiteX16" fmla="*/ 1898266 w 2177379"/>
                <a:gd name="connsiteY16" fmla="*/ 290366 h 379945"/>
                <a:gd name="connsiteX17" fmla="*/ 1729336 w 2177379"/>
                <a:gd name="connsiteY17" fmla="*/ 230744 h 3799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177379" h="379945">
                  <a:moveTo>
                    <a:pt x="21920" y="21920"/>
                  </a:moveTo>
                  <a:cubicBezTo>
                    <a:pt x="155485" y="21920"/>
                    <a:pt x="263770" y="126843"/>
                    <a:pt x="263770" y="256463"/>
                  </a:cubicBezTo>
                  <a:lnTo>
                    <a:pt x="263770" y="372346"/>
                  </a:lnTo>
                  <a:moveTo>
                    <a:pt x="102731" y="137803"/>
                  </a:moveTo>
                  <a:cubicBezTo>
                    <a:pt x="192165" y="137803"/>
                    <a:pt x="264500" y="207947"/>
                    <a:pt x="264500" y="294604"/>
                  </a:cubicBezTo>
                  <a:lnTo>
                    <a:pt x="264500" y="372054"/>
                  </a:lnTo>
                  <a:moveTo>
                    <a:pt x="2060766" y="372346"/>
                  </a:moveTo>
                  <a:lnTo>
                    <a:pt x="108869" y="372346"/>
                  </a:lnTo>
                  <a:moveTo>
                    <a:pt x="279114" y="290512"/>
                  </a:moveTo>
                  <a:lnTo>
                    <a:pt x="448043" y="230598"/>
                  </a:lnTo>
                  <a:moveTo>
                    <a:pt x="2155460" y="21920"/>
                  </a:moveTo>
                  <a:cubicBezTo>
                    <a:pt x="2021894" y="21920"/>
                    <a:pt x="1913610" y="126843"/>
                    <a:pt x="1913610" y="256463"/>
                  </a:cubicBezTo>
                  <a:lnTo>
                    <a:pt x="1913610" y="372346"/>
                  </a:lnTo>
                  <a:moveTo>
                    <a:pt x="2074648" y="137803"/>
                  </a:moveTo>
                  <a:cubicBezTo>
                    <a:pt x="1985215" y="137803"/>
                    <a:pt x="1912733" y="207947"/>
                    <a:pt x="1912733" y="294604"/>
                  </a:cubicBezTo>
                  <a:lnTo>
                    <a:pt x="1912733" y="372054"/>
                  </a:lnTo>
                  <a:moveTo>
                    <a:pt x="1898266" y="290366"/>
                  </a:moveTo>
                  <a:lnTo>
                    <a:pt x="1729336" y="230744"/>
                  </a:lnTo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7" name="Полилиния: фигура 66">
              <a:extLst>
                <a:ext uri="{FF2B5EF4-FFF2-40B4-BE49-F238E27FC236}">
                  <a16:creationId xmlns:a16="http://schemas.microsoft.com/office/drawing/2014/main" id="{FD8CA951-3E5D-4B30-B9CA-0A67D6336D4A}"/>
                </a:ext>
              </a:extLst>
            </p:cNvPr>
            <p:cNvSpPr/>
            <p:nvPr/>
          </p:nvSpPr>
          <p:spPr>
            <a:xfrm>
              <a:off x="4991984" y="3250979"/>
              <a:ext cx="131520" cy="146133"/>
            </a:xfrm>
            <a:custGeom>
              <a:avLst/>
              <a:gdLst>
                <a:gd name="connsiteX0" fmla="*/ 127866 w 131519"/>
                <a:gd name="connsiteY0" fmla="*/ 142480 h 146132"/>
                <a:gd name="connsiteX1" fmla="*/ 10960 w 131519"/>
                <a:gd name="connsiteY1" fmla="*/ 142480 h 146132"/>
                <a:gd name="connsiteX2" fmla="*/ 69413 w 131519"/>
                <a:gd name="connsiteY2" fmla="*/ 10960 h 146132"/>
                <a:gd name="connsiteX3" fmla="*/ 127866 w 131519"/>
                <a:gd name="connsiteY3" fmla="*/ 142480 h 146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519" h="146132">
                  <a:moveTo>
                    <a:pt x="127866" y="142480"/>
                  </a:moveTo>
                  <a:lnTo>
                    <a:pt x="10960" y="142480"/>
                  </a:lnTo>
                  <a:lnTo>
                    <a:pt x="69413" y="10960"/>
                  </a:lnTo>
                  <a:lnTo>
                    <a:pt x="127866" y="142480"/>
                  </a:lnTo>
                </a:path>
              </a:pathLst>
            </a:custGeom>
            <a:solidFill>
              <a:srgbClr val="FCD6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8" name="Полилиния: фигура 67">
              <a:extLst>
                <a:ext uri="{FF2B5EF4-FFF2-40B4-BE49-F238E27FC236}">
                  <a16:creationId xmlns:a16="http://schemas.microsoft.com/office/drawing/2014/main" id="{B2B41193-BCEC-4B49-915C-78A8299CE101}"/>
                </a:ext>
              </a:extLst>
            </p:cNvPr>
            <p:cNvSpPr/>
            <p:nvPr/>
          </p:nvSpPr>
          <p:spPr>
            <a:xfrm>
              <a:off x="4981024" y="3240020"/>
              <a:ext cx="160746" cy="175359"/>
            </a:xfrm>
            <a:custGeom>
              <a:avLst/>
              <a:gdLst>
                <a:gd name="connsiteX0" fmla="*/ 138826 w 160746"/>
                <a:gd name="connsiteY0" fmla="*/ 153440 h 175359"/>
                <a:gd name="connsiteX1" fmla="*/ 21920 w 160746"/>
                <a:gd name="connsiteY1" fmla="*/ 153440 h 175359"/>
                <a:gd name="connsiteX2" fmla="*/ 80373 w 160746"/>
                <a:gd name="connsiteY2" fmla="*/ 21920 h 175359"/>
                <a:gd name="connsiteX3" fmla="*/ 138826 w 160746"/>
                <a:gd name="connsiteY3" fmla="*/ 153440 h 175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746" h="175359">
                  <a:moveTo>
                    <a:pt x="138826" y="153440"/>
                  </a:moveTo>
                  <a:lnTo>
                    <a:pt x="21920" y="153440"/>
                  </a:lnTo>
                  <a:lnTo>
                    <a:pt x="80373" y="21920"/>
                  </a:lnTo>
                  <a:lnTo>
                    <a:pt x="138826" y="153440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69" name="Полилиния: фигура 68">
              <a:extLst>
                <a:ext uri="{FF2B5EF4-FFF2-40B4-BE49-F238E27FC236}">
                  <a16:creationId xmlns:a16="http://schemas.microsoft.com/office/drawing/2014/main" id="{6845BDDB-99F4-44C0-95D7-F5A35B2A36FD}"/>
                </a:ext>
              </a:extLst>
            </p:cNvPr>
            <p:cNvSpPr/>
            <p:nvPr/>
          </p:nvSpPr>
          <p:spPr>
            <a:xfrm>
              <a:off x="4100720" y="4142390"/>
              <a:ext cx="1285969" cy="847571"/>
            </a:xfrm>
            <a:custGeom>
              <a:avLst/>
              <a:gdLst>
                <a:gd name="connsiteX0" fmla="*/ 1228247 w 1285969"/>
                <a:gd name="connsiteY0" fmla="*/ 843917 h 847570"/>
                <a:gd name="connsiteX1" fmla="*/ 64883 w 1285969"/>
                <a:gd name="connsiteY1" fmla="*/ 843917 h 847570"/>
                <a:gd name="connsiteX2" fmla="*/ 10960 w 1285969"/>
                <a:gd name="connsiteY2" fmla="*/ 790579 h 847570"/>
                <a:gd name="connsiteX3" fmla="*/ 10960 w 1285969"/>
                <a:gd name="connsiteY3" fmla="*/ 790579 h 847570"/>
                <a:gd name="connsiteX4" fmla="*/ 10960 w 1285969"/>
                <a:gd name="connsiteY4" fmla="*/ 64445 h 847570"/>
                <a:gd name="connsiteX5" fmla="*/ 64737 w 1285969"/>
                <a:gd name="connsiteY5" fmla="*/ 10960 h 847570"/>
                <a:gd name="connsiteX6" fmla="*/ 1228247 w 1285969"/>
                <a:gd name="connsiteY6" fmla="*/ 10960 h 847570"/>
                <a:gd name="connsiteX7" fmla="*/ 1282170 w 1285969"/>
                <a:gd name="connsiteY7" fmla="*/ 64445 h 847570"/>
                <a:gd name="connsiteX8" fmla="*/ 1282170 w 1285969"/>
                <a:gd name="connsiteY8" fmla="*/ 790433 h 847570"/>
                <a:gd name="connsiteX9" fmla="*/ 1228393 w 1285969"/>
                <a:gd name="connsiteY9" fmla="*/ 843917 h 847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5969" h="847570">
                  <a:moveTo>
                    <a:pt x="1228247" y="843917"/>
                  </a:moveTo>
                  <a:lnTo>
                    <a:pt x="64883" y="843917"/>
                  </a:lnTo>
                  <a:cubicBezTo>
                    <a:pt x="35263" y="844078"/>
                    <a:pt x="11122" y="820200"/>
                    <a:pt x="10960" y="790579"/>
                  </a:cubicBezTo>
                  <a:cubicBezTo>
                    <a:pt x="10960" y="790579"/>
                    <a:pt x="10960" y="790579"/>
                    <a:pt x="10960" y="790579"/>
                  </a:cubicBezTo>
                  <a:lnTo>
                    <a:pt x="10960" y="64445"/>
                  </a:lnTo>
                  <a:cubicBezTo>
                    <a:pt x="11121" y="34859"/>
                    <a:pt x="35151" y="10960"/>
                    <a:pt x="64737" y="10960"/>
                  </a:cubicBezTo>
                  <a:lnTo>
                    <a:pt x="1228247" y="10960"/>
                  </a:lnTo>
                  <a:cubicBezTo>
                    <a:pt x="1257897" y="10880"/>
                    <a:pt x="1282009" y="34802"/>
                    <a:pt x="1282170" y="64445"/>
                  </a:cubicBezTo>
                  <a:lnTo>
                    <a:pt x="1282170" y="790433"/>
                  </a:lnTo>
                  <a:cubicBezTo>
                    <a:pt x="1282082" y="820054"/>
                    <a:pt x="1258014" y="844005"/>
                    <a:pt x="1228393" y="843917"/>
                  </a:cubicBezTo>
                </a:path>
              </a:pathLst>
            </a:custGeom>
            <a:solidFill>
              <a:srgbClr val="A3D4C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70" name="Полилиния: фигура 69">
              <a:extLst>
                <a:ext uri="{FF2B5EF4-FFF2-40B4-BE49-F238E27FC236}">
                  <a16:creationId xmlns:a16="http://schemas.microsoft.com/office/drawing/2014/main" id="{59F23411-B268-423E-BAE8-27B2DC1C2FB3}"/>
                </a:ext>
              </a:extLst>
            </p:cNvPr>
            <p:cNvSpPr/>
            <p:nvPr/>
          </p:nvSpPr>
          <p:spPr>
            <a:xfrm>
              <a:off x="4089760" y="4131430"/>
              <a:ext cx="1300582" cy="876797"/>
            </a:xfrm>
            <a:custGeom>
              <a:avLst/>
              <a:gdLst>
                <a:gd name="connsiteX0" fmla="*/ 1239207 w 1300582"/>
                <a:gd name="connsiteY0" fmla="*/ 854877 h 876797"/>
                <a:gd name="connsiteX1" fmla="*/ 75843 w 1300582"/>
                <a:gd name="connsiteY1" fmla="*/ 854877 h 876797"/>
                <a:gd name="connsiteX2" fmla="*/ 21920 w 1300582"/>
                <a:gd name="connsiteY2" fmla="*/ 801539 h 876797"/>
                <a:gd name="connsiteX3" fmla="*/ 21920 w 1300582"/>
                <a:gd name="connsiteY3" fmla="*/ 801539 h 876797"/>
                <a:gd name="connsiteX4" fmla="*/ 21920 w 1300582"/>
                <a:gd name="connsiteY4" fmla="*/ 75405 h 876797"/>
                <a:gd name="connsiteX5" fmla="*/ 75697 w 1300582"/>
                <a:gd name="connsiteY5" fmla="*/ 21920 h 876797"/>
                <a:gd name="connsiteX6" fmla="*/ 1239207 w 1300582"/>
                <a:gd name="connsiteY6" fmla="*/ 21920 h 876797"/>
                <a:gd name="connsiteX7" fmla="*/ 1293130 w 1300582"/>
                <a:gd name="connsiteY7" fmla="*/ 75405 h 876797"/>
                <a:gd name="connsiteX8" fmla="*/ 1293130 w 1300582"/>
                <a:gd name="connsiteY8" fmla="*/ 801393 h 876797"/>
                <a:gd name="connsiteX9" fmla="*/ 1239353 w 1300582"/>
                <a:gd name="connsiteY9" fmla="*/ 854877 h 876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00582" h="876797">
                  <a:moveTo>
                    <a:pt x="1239207" y="854877"/>
                  </a:moveTo>
                  <a:lnTo>
                    <a:pt x="75843" y="854877"/>
                  </a:lnTo>
                  <a:cubicBezTo>
                    <a:pt x="46223" y="855038"/>
                    <a:pt x="22082" y="831160"/>
                    <a:pt x="21920" y="801539"/>
                  </a:cubicBezTo>
                  <a:cubicBezTo>
                    <a:pt x="21920" y="801539"/>
                    <a:pt x="21920" y="801539"/>
                    <a:pt x="21920" y="801539"/>
                  </a:cubicBezTo>
                  <a:lnTo>
                    <a:pt x="21920" y="75405"/>
                  </a:lnTo>
                  <a:cubicBezTo>
                    <a:pt x="22081" y="45819"/>
                    <a:pt x="46111" y="21920"/>
                    <a:pt x="75697" y="21920"/>
                  </a:cubicBezTo>
                  <a:lnTo>
                    <a:pt x="1239207" y="21920"/>
                  </a:lnTo>
                  <a:cubicBezTo>
                    <a:pt x="1268857" y="21840"/>
                    <a:pt x="1292969" y="45762"/>
                    <a:pt x="1293130" y="75405"/>
                  </a:cubicBezTo>
                  <a:lnTo>
                    <a:pt x="1293130" y="801393"/>
                  </a:lnTo>
                  <a:cubicBezTo>
                    <a:pt x="1293042" y="831014"/>
                    <a:pt x="1268974" y="854965"/>
                    <a:pt x="1239353" y="854877"/>
                  </a:cubicBezTo>
                  <a:close/>
                </a:path>
              </a:pathLst>
            </a:custGeom>
            <a:noFill/>
            <a:ln w="19050" cap="flat">
              <a:solidFill>
                <a:srgbClr val="4F3969"/>
              </a:solidFill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71" name="Полилиния: фигура 70">
              <a:extLst>
                <a:ext uri="{FF2B5EF4-FFF2-40B4-BE49-F238E27FC236}">
                  <a16:creationId xmlns:a16="http://schemas.microsoft.com/office/drawing/2014/main" id="{947AD706-DD3A-47DB-9089-BCE6F56395B6}"/>
                </a:ext>
              </a:extLst>
            </p:cNvPr>
            <p:cNvSpPr/>
            <p:nvPr/>
          </p:nvSpPr>
          <p:spPr>
            <a:xfrm>
              <a:off x="4392839" y="2987940"/>
              <a:ext cx="672211" cy="292266"/>
            </a:xfrm>
            <a:custGeom>
              <a:avLst/>
              <a:gdLst>
                <a:gd name="connsiteX0" fmla="*/ 668558 w 672211"/>
                <a:gd name="connsiteY0" fmla="*/ 149786 h 292265"/>
                <a:gd name="connsiteX1" fmla="*/ 339759 w 672211"/>
                <a:gd name="connsiteY1" fmla="*/ 288612 h 292265"/>
                <a:gd name="connsiteX2" fmla="*/ 10960 w 672211"/>
                <a:gd name="connsiteY2" fmla="*/ 149786 h 292265"/>
                <a:gd name="connsiteX3" fmla="*/ 339759 w 672211"/>
                <a:gd name="connsiteY3" fmla="*/ 10960 h 292265"/>
                <a:gd name="connsiteX4" fmla="*/ 668558 w 672211"/>
                <a:gd name="connsiteY4" fmla="*/ 149786 h 292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2211" h="292265">
                  <a:moveTo>
                    <a:pt x="668558" y="149786"/>
                  </a:moveTo>
                  <a:lnTo>
                    <a:pt x="339759" y="288612"/>
                  </a:lnTo>
                  <a:lnTo>
                    <a:pt x="10960" y="149786"/>
                  </a:lnTo>
                  <a:lnTo>
                    <a:pt x="339759" y="10960"/>
                  </a:lnTo>
                  <a:lnTo>
                    <a:pt x="668558" y="149786"/>
                  </a:lnTo>
                </a:path>
              </a:pathLst>
            </a:custGeom>
            <a:solidFill>
              <a:srgbClr val="FBD06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72" name="Полилиния: фигура 71">
              <a:extLst>
                <a:ext uri="{FF2B5EF4-FFF2-40B4-BE49-F238E27FC236}">
                  <a16:creationId xmlns:a16="http://schemas.microsoft.com/office/drawing/2014/main" id="{2C487F11-D332-4670-A009-8891DABF99A7}"/>
                </a:ext>
              </a:extLst>
            </p:cNvPr>
            <p:cNvSpPr/>
            <p:nvPr/>
          </p:nvSpPr>
          <p:spPr>
            <a:xfrm>
              <a:off x="4381879" y="2976980"/>
              <a:ext cx="701438" cy="321492"/>
            </a:xfrm>
            <a:custGeom>
              <a:avLst/>
              <a:gdLst>
                <a:gd name="connsiteX0" fmla="*/ 679518 w 701437"/>
                <a:gd name="connsiteY0" fmla="*/ 160746 h 321492"/>
                <a:gd name="connsiteX1" fmla="*/ 350719 w 701437"/>
                <a:gd name="connsiteY1" fmla="*/ 299572 h 321492"/>
                <a:gd name="connsiteX2" fmla="*/ 21920 w 701437"/>
                <a:gd name="connsiteY2" fmla="*/ 160746 h 321492"/>
                <a:gd name="connsiteX3" fmla="*/ 350719 w 701437"/>
                <a:gd name="connsiteY3" fmla="*/ 21920 h 321492"/>
                <a:gd name="connsiteX4" fmla="*/ 679518 w 701437"/>
                <a:gd name="connsiteY4" fmla="*/ 160746 h 321492"/>
                <a:gd name="connsiteX5" fmla="*/ 679518 w 701437"/>
                <a:gd name="connsiteY5" fmla="*/ 160746 h 321492"/>
                <a:gd name="connsiteX6" fmla="*/ 679518 w 701437"/>
                <a:gd name="connsiteY6" fmla="*/ 294312 h 321492"/>
                <a:gd name="connsiteX7" fmla="*/ 679518 w 701437"/>
                <a:gd name="connsiteY7" fmla="*/ 160746 h 3214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01437" h="321492">
                  <a:moveTo>
                    <a:pt x="679518" y="160746"/>
                  </a:moveTo>
                  <a:lnTo>
                    <a:pt x="350719" y="299572"/>
                  </a:lnTo>
                  <a:lnTo>
                    <a:pt x="21920" y="160746"/>
                  </a:lnTo>
                  <a:lnTo>
                    <a:pt x="350719" y="21920"/>
                  </a:lnTo>
                  <a:lnTo>
                    <a:pt x="679518" y="160746"/>
                  </a:lnTo>
                  <a:close/>
                  <a:moveTo>
                    <a:pt x="679518" y="160746"/>
                  </a:moveTo>
                  <a:lnTo>
                    <a:pt x="679518" y="294312"/>
                  </a:lnTo>
                  <a:lnTo>
                    <a:pt x="679518" y="160746"/>
                  </a:lnTo>
                  <a:close/>
                </a:path>
              </a:pathLst>
            </a:custGeom>
            <a:noFill/>
            <a:ln w="19050" cap="rnd">
              <a:solidFill>
                <a:srgbClr val="4B3663"/>
              </a:solidFill>
              <a:prstDash val="solid"/>
              <a:round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  <p:sp>
          <p:nvSpPr>
            <p:cNvPr id="73" name="Полилиния: фигура 72">
              <a:extLst>
                <a:ext uri="{FF2B5EF4-FFF2-40B4-BE49-F238E27FC236}">
                  <a16:creationId xmlns:a16="http://schemas.microsoft.com/office/drawing/2014/main" id="{5FBB9B30-AF21-4BD1-8E0D-D5201F339DBF}"/>
                </a:ext>
              </a:extLst>
            </p:cNvPr>
            <p:cNvSpPr/>
            <p:nvPr/>
          </p:nvSpPr>
          <p:spPr>
            <a:xfrm>
              <a:off x="4612039" y="4463882"/>
              <a:ext cx="219199" cy="219199"/>
            </a:xfrm>
            <a:custGeom>
              <a:avLst/>
              <a:gdLst>
                <a:gd name="connsiteX0" fmla="*/ 215546 w 219199"/>
                <a:gd name="connsiteY0" fmla="*/ 113253 h 219199"/>
                <a:gd name="connsiteX1" fmla="*/ 113253 w 219199"/>
                <a:gd name="connsiteY1" fmla="*/ 215546 h 219199"/>
                <a:gd name="connsiteX2" fmla="*/ 10960 w 219199"/>
                <a:gd name="connsiteY2" fmla="*/ 113253 h 219199"/>
                <a:gd name="connsiteX3" fmla="*/ 113253 w 219199"/>
                <a:gd name="connsiteY3" fmla="*/ 10960 h 219199"/>
                <a:gd name="connsiteX4" fmla="*/ 215546 w 219199"/>
                <a:gd name="connsiteY4" fmla="*/ 113253 h 2191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9199" h="219199">
                  <a:moveTo>
                    <a:pt x="215546" y="113253"/>
                  </a:moveTo>
                  <a:cubicBezTo>
                    <a:pt x="215546" y="169748"/>
                    <a:pt x="169748" y="215546"/>
                    <a:pt x="113253" y="215546"/>
                  </a:cubicBezTo>
                  <a:cubicBezTo>
                    <a:pt x="56758" y="215546"/>
                    <a:pt x="10960" y="169748"/>
                    <a:pt x="10960" y="113253"/>
                  </a:cubicBezTo>
                  <a:cubicBezTo>
                    <a:pt x="10960" y="56758"/>
                    <a:pt x="56758" y="10960"/>
                    <a:pt x="113253" y="10960"/>
                  </a:cubicBezTo>
                  <a:cubicBezTo>
                    <a:pt x="169748" y="10960"/>
                    <a:pt x="215546" y="56758"/>
                    <a:pt x="215546" y="113253"/>
                  </a:cubicBezTo>
                  <a:close/>
                </a:path>
              </a:pathLst>
            </a:custGeom>
            <a:solidFill>
              <a:srgbClr val="7EB2A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Roboto Light"/>
              </a:endParaRPr>
            </a:p>
          </p:txBody>
        </p:sp>
      </p:grp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DF8EC3D4-1238-4F90-9014-440EC72EBD64}"/>
              </a:ext>
            </a:extLst>
          </p:cNvPr>
          <p:cNvGrpSpPr/>
          <p:nvPr/>
        </p:nvGrpSpPr>
        <p:grpSpPr>
          <a:xfrm>
            <a:off x="539750" y="5382590"/>
            <a:ext cx="8064500" cy="739971"/>
            <a:chOff x="539750" y="5274435"/>
            <a:chExt cx="8064500" cy="739971"/>
          </a:xfrm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5E291006-B2CF-4ACC-ACE3-CFE7C66C0985}"/>
                </a:ext>
              </a:extLst>
            </p:cNvPr>
            <p:cNvSpPr/>
            <p:nvPr/>
          </p:nvSpPr>
          <p:spPr>
            <a:xfrm>
              <a:off x="539750" y="5274435"/>
              <a:ext cx="8064500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marL="0" marR="0" lvl="0" indent="0" algn="ctr" defTabSz="5842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Roboto Regular"/>
                  <a:ea typeface="Roboto Regular"/>
                  <a:sym typeface="Helvetica Neue"/>
                </a:rPr>
                <a:t>Напишите в чат, если есть проблемы!</a:t>
              </a:r>
            </a:p>
          </p:txBody>
        </p:sp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08E4C71B-39C4-49D0-8205-D6C721BBE738}"/>
                </a:ext>
              </a:extLst>
            </p:cNvPr>
            <p:cNvGrpSpPr/>
            <p:nvPr/>
          </p:nvGrpSpPr>
          <p:grpSpPr>
            <a:xfrm>
              <a:off x="2929564" y="5645074"/>
              <a:ext cx="3284874" cy="369332"/>
              <a:chOff x="2929565" y="5619501"/>
              <a:chExt cx="3284874" cy="369332"/>
            </a:xfrm>
          </p:grpSpPr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7E83B22-AAF3-4470-82EE-43E1D314A7D9}"/>
                  </a:ext>
                </a:extLst>
              </p:cNvPr>
              <p:cNvSpPr/>
              <p:nvPr/>
            </p:nvSpPr>
            <p:spPr>
              <a:xfrm>
                <a:off x="2929565" y="5619501"/>
                <a:ext cx="32848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defTabSz="584200" hangingPunct="0">
                  <a:defRPr/>
                </a:pPr>
                <a:r>
                  <a:rPr lang="ru-RU" kern="0" dirty="0">
                    <a:solidFill>
                      <a:srgbClr val="FFFFFF"/>
                    </a:solidFill>
                    <a:latin typeface="Roboto Regular"/>
                    <a:ea typeface="Roboto Regular"/>
                    <a:sym typeface="Helvetica Neue"/>
                  </a:rPr>
                  <a:t>Ставьте       если все хорошо</a:t>
                </a:r>
              </a:p>
            </p:txBody>
          </p:sp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F34FC48F-A437-4B57-8740-8A5BF1E28BEC}"/>
                  </a:ext>
                </a:extLst>
              </p:cNvPr>
              <p:cNvSpPr/>
              <p:nvPr/>
            </p:nvSpPr>
            <p:spPr>
              <a:xfrm>
                <a:off x="4003067" y="5701774"/>
                <a:ext cx="223837" cy="223837"/>
              </a:xfrm>
              <a:prstGeom prst="roundRect">
                <a:avLst/>
              </a:prstGeom>
              <a:solidFill>
                <a:schemeClr val="bg1">
                  <a:alpha val="40000"/>
                </a:schemeClr>
              </a:solidFill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5842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i="0" u="none" strike="noStrike" cap="none" spc="0" normalizeH="0" baseline="0" dirty="0">
                    <a:ln>
                      <a:noFill/>
                    </a:ln>
                    <a:solidFill>
                      <a:srgbClr val="FFFFFF"/>
                    </a:solidFill>
                    <a:effectLst>
                      <a:outerShdw blurRad="50800" dist="38100" dir="2700000" algn="tl" rotWithShape="0">
                        <a:prstClr val="black">
                          <a:alpha val="10000"/>
                        </a:prstClr>
                      </a:outerShdw>
                    </a:effectLst>
                    <a:uFillTx/>
                    <a:latin typeface="+mj-lt"/>
                    <a:ea typeface="+mn-ea"/>
                    <a:cs typeface="+mn-cs"/>
                    <a:sym typeface="Helvetica Neue Medium"/>
                  </a:rPr>
                  <a:t>+</a:t>
                </a:r>
                <a:endParaRPr kumimoji="0" lang="ru-RU" sz="2000" i="0" u="none" strike="noStrike" cap="none" spc="0" normalizeH="0" baseline="0" dirty="0">
                  <a:ln>
                    <a:noFill/>
                  </a:ln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10000"/>
                      </a:prstClr>
                    </a:outerShdw>
                  </a:effectLst>
                  <a:uFillTx/>
                  <a:latin typeface="+mj-lt"/>
                  <a:ea typeface="+mn-ea"/>
                  <a:cs typeface="+mn-cs"/>
                  <a:sym typeface="Helvetica Neue Medium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2434690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</p:spPr>
        <p:txBody>
          <a:bodyPr/>
          <a:lstStyle/>
          <a:p>
            <a:r>
              <a:rPr lang="en-US" dirty="0"/>
              <a:t>BGP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240924" y="1123240"/>
            <a:ext cx="8662152" cy="5027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dirty="0"/>
              <a:t>Протокол обмена маршрутной информацией уровня провайдера.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Объединяет Автономные Системы (</a:t>
            </a:r>
            <a:r>
              <a:rPr lang="ru-RU" dirty="0" err="1"/>
              <a:t>Autonomous</a:t>
            </a:r>
            <a:r>
              <a:rPr lang="ru-RU" dirty="0"/>
              <a:t> </a:t>
            </a:r>
            <a:r>
              <a:rPr lang="ru-RU" dirty="0" err="1"/>
              <a:t>System</a:t>
            </a:r>
            <a:r>
              <a:rPr lang="ru-RU" dirty="0"/>
              <a:t>, AS)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AS похож на OSPF </a:t>
            </a:r>
            <a:r>
              <a:rPr lang="ru-RU" dirty="0" err="1"/>
              <a:t>Area</a:t>
            </a:r>
            <a:r>
              <a:rPr lang="ru-RU" dirty="0"/>
              <a:t>. Подразумевается, что все сети внутри AS так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или иначе объединены с помощью IGP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В некоторых случаях BGP может использован внутри AS. Т.к. BGP в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основном означает связь с провайдером, то для внутренних связей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используют термин </a:t>
            </a:r>
            <a:r>
              <a:rPr lang="ru-RU" dirty="0" err="1"/>
              <a:t>iBGP</a:t>
            </a:r>
            <a:r>
              <a:rPr lang="ru-RU" dirty="0"/>
              <a:t> (c нюансами)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Минимальный размер сети, </a:t>
            </a:r>
            <a:r>
              <a:rPr lang="ru-RU" dirty="0" err="1"/>
              <a:t>аннонсируемой</a:t>
            </a:r>
            <a:r>
              <a:rPr lang="ru-RU" dirty="0"/>
              <a:t> через BGP не регламентируется протоколом, но в реальной жизни - /24. </a:t>
            </a:r>
          </a:p>
        </p:txBody>
      </p:sp>
    </p:spTree>
    <p:extLst>
      <p:ext uri="{BB962C8B-B14F-4D97-AF65-F5344CB8AC3E}">
        <p14:creationId xmlns:p14="http://schemas.microsoft.com/office/powerpoint/2010/main" val="2709201297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233852"/>
            <a:ext cx="6616700" cy="297475"/>
          </a:xfrm>
        </p:spPr>
        <p:txBody>
          <a:bodyPr/>
          <a:lstStyle/>
          <a:p>
            <a:r>
              <a:rPr lang="en-US" dirty="0"/>
              <a:t>BGP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E63DC1C-CF0F-4304-9E73-E76F77FA9059}"/>
              </a:ext>
            </a:extLst>
          </p:cNvPr>
          <p:cNvSpPr/>
          <p:nvPr/>
        </p:nvSpPr>
        <p:spPr>
          <a:xfrm>
            <a:off x="240924" y="1123240"/>
            <a:ext cx="8662152" cy="4196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dirty="0"/>
              <a:t>RIPE хранит всю информацию о связях AS. Её со своей стороны надо всегда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держать в актуальном состоянии, потому что есть много транзитных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операторов, которые используют эту базу для конфигурации устройств в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автоматическом режиме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Типичный сценарий использования: вы </a:t>
            </a:r>
            <a:r>
              <a:rPr lang="ru-RU" dirty="0" err="1"/>
              <a:t>аннонсируете</a:t>
            </a:r>
            <a:r>
              <a:rPr lang="ru-RU" dirty="0"/>
              <a:t> провайдеру свои сети,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провайдер вам в ответ </a:t>
            </a:r>
            <a:r>
              <a:rPr lang="ru-RU" dirty="0" err="1"/>
              <a:t>аннонсирует</a:t>
            </a:r>
            <a:r>
              <a:rPr lang="ru-RU" dirty="0"/>
              <a:t> 0.0.0.0/0.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/>
              <a:t>При </a:t>
            </a:r>
            <a:r>
              <a:rPr lang="ru-RU" dirty="0" err="1"/>
              <a:t>пиринге</a:t>
            </a:r>
            <a:r>
              <a:rPr lang="ru-RU" dirty="0"/>
              <a:t> всегда нужно использовать фильтрацию префиксов, что бы ни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вы, ни провайдер не отослали лишнего(входящая и исходящая фильтрация)</a:t>
            </a:r>
          </a:p>
        </p:txBody>
      </p:sp>
    </p:spTree>
    <p:extLst>
      <p:ext uri="{BB962C8B-B14F-4D97-AF65-F5344CB8AC3E}">
        <p14:creationId xmlns:p14="http://schemas.microsoft.com/office/powerpoint/2010/main" val="3536987869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B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012AEF3-40C3-4015-BDFF-DB07F34C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E212B17F-930E-48A9-8964-19DC3AD015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0</a:t>
            </a:r>
            <a:r>
              <a:rPr lang="en-US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428862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E678952F-535D-4D8A-AD89-E628B5BFC983}"/>
              </a:ext>
            </a:extLst>
          </p:cNvPr>
          <p:cNvSpPr/>
          <p:nvPr/>
        </p:nvSpPr>
        <p:spPr>
          <a:xfrm>
            <a:off x="2286000" y="1635740"/>
            <a:ext cx="4572000" cy="76944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 defTabSz="584200" hangingPunct="0"/>
            <a:endParaRPr lang="ru-RU" sz="4400" spc="200" dirty="0">
              <a:solidFill>
                <a:schemeClr val="bg1"/>
              </a:solidFill>
              <a:latin typeface="Roboto Bold" panose="02000000000000000000" pitchFamily="2" charset="0"/>
              <a:ea typeface="Roboto Bold" panose="02000000000000000000" pitchFamily="2" charset="0"/>
              <a:cs typeface="Open Sans bold" panose="020B0806030504020204" pitchFamily="34" charset="0"/>
              <a:sym typeface="Helvetica Neue"/>
            </a:endParaRPr>
          </a:p>
        </p:txBody>
      </p:sp>
      <p:grpSp>
        <p:nvGrpSpPr>
          <p:cNvPr id="73" name="Группа 72">
            <a:extLst>
              <a:ext uri="{FF2B5EF4-FFF2-40B4-BE49-F238E27FC236}">
                <a16:creationId xmlns:a16="http://schemas.microsoft.com/office/drawing/2014/main" id="{917A48BB-753C-469B-A5BC-297B89AF5D51}"/>
              </a:ext>
            </a:extLst>
          </p:cNvPr>
          <p:cNvGrpSpPr/>
          <p:nvPr/>
        </p:nvGrpSpPr>
        <p:grpSpPr>
          <a:xfrm>
            <a:off x="2841524" y="2804436"/>
            <a:ext cx="3400056" cy="3400056"/>
            <a:chOff x="3229532" y="3396359"/>
            <a:chExt cx="2624037" cy="2624049"/>
          </a:xfrm>
        </p:grpSpPr>
        <p:sp>
          <p:nvSpPr>
            <p:cNvPr id="10" name="Полилиния: фигура 9">
              <a:extLst>
                <a:ext uri="{FF2B5EF4-FFF2-40B4-BE49-F238E27FC236}">
                  <a16:creationId xmlns:a16="http://schemas.microsoft.com/office/drawing/2014/main" id="{8047E1D8-14B0-4461-8F0D-7F348A4BA41F}"/>
                </a:ext>
              </a:extLst>
            </p:cNvPr>
            <p:cNvSpPr/>
            <p:nvPr/>
          </p:nvSpPr>
          <p:spPr>
            <a:xfrm>
              <a:off x="3229533" y="3396343"/>
              <a:ext cx="2624037" cy="2624037"/>
            </a:xfrm>
            <a:custGeom>
              <a:avLst/>
              <a:gdLst>
                <a:gd name="connsiteX0" fmla="*/ 2611306 w 2624036"/>
                <a:gd name="connsiteY0" fmla="*/ 1312278 h 2624036"/>
                <a:gd name="connsiteX1" fmla="*/ 1312278 w 2624036"/>
                <a:gd name="connsiteY1" fmla="*/ 2611306 h 2624036"/>
                <a:gd name="connsiteX2" fmla="*/ 13250 w 2624036"/>
                <a:gd name="connsiteY2" fmla="*/ 1312278 h 2624036"/>
                <a:gd name="connsiteX3" fmla="*/ 1312278 w 2624036"/>
                <a:gd name="connsiteY3" fmla="*/ 13250 h 2624036"/>
                <a:gd name="connsiteX4" fmla="*/ 2611306 w 2624036"/>
                <a:gd name="connsiteY4" fmla="*/ 1312278 h 2624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24036" h="2624036">
                  <a:moveTo>
                    <a:pt x="2611306" y="1312278"/>
                  </a:moveTo>
                  <a:cubicBezTo>
                    <a:pt x="2611306" y="2029711"/>
                    <a:pt x="2029711" y="2611306"/>
                    <a:pt x="1312278" y="2611306"/>
                  </a:cubicBezTo>
                  <a:cubicBezTo>
                    <a:pt x="594845" y="2611306"/>
                    <a:pt x="13250" y="2029711"/>
                    <a:pt x="13250" y="1312278"/>
                  </a:cubicBezTo>
                  <a:cubicBezTo>
                    <a:pt x="13250" y="594845"/>
                    <a:pt x="594845" y="13250"/>
                    <a:pt x="1312278" y="13250"/>
                  </a:cubicBezTo>
                  <a:cubicBezTo>
                    <a:pt x="2029711" y="13250"/>
                    <a:pt x="2611306" y="594845"/>
                    <a:pt x="2611306" y="1312278"/>
                  </a:cubicBezTo>
                  <a:close/>
                </a:path>
              </a:pathLst>
            </a:custGeom>
            <a:solidFill>
              <a:srgbClr val="D8E4E7">
                <a:alpha val="20000"/>
              </a:srgbClr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1" name="Полилиния: фигура 10">
              <a:extLst>
                <a:ext uri="{FF2B5EF4-FFF2-40B4-BE49-F238E27FC236}">
                  <a16:creationId xmlns:a16="http://schemas.microsoft.com/office/drawing/2014/main" id="{76EAC04B-5F21-47EE-9E36-DE1737FB457B}"/>
                </a:ext>
              </a:extLst>
            </p:cNvPr>
            <p:cNvSpPr/>
            <p:nvPr/>
          </p:nvSpPr>
          <p:spPr>
            <a:xfrm>
              <a:off x="3596724" y="4292043"/>
              <a:ext cx="506621" cy="493633"/>
            </a:xfrm>
            <a:custGeom>
              <a:avLst/>
              <a:gdLst>
                <a:gd name="connsiteX0" fmla="*/ 465745 w 506620"/>
                <a:gd name="connsiteY0" fmla="*/ 381654 h 493630"/>
                <a:gd name="connsiteX1" fmla="*/ 439764 w 506620"/>
                <a:gd name="connsiteY1" fmla="*/ 291762 h 493630"/>
                <a:gd name="connsiteX2" fmla="*/ 28232 w 506620"/>
                <a:gd name="connsiteY2" fmla="*/ 13250 h 493630"/>
                <a:gd name="connsiteX3" fmla="*/ 283322 w 506620"/>
                <a:gd name="connsiteY3" fmla="*/ 477410 h 493630"/>
                <a:gd name="connsiteX4" fmla="*/ 498091 w 506620"/>
                <a:gd name="connsiteY4" fmla="*/ 475704 h 493630"/>
                <a:gd name="connsiteX5" fmla="*/ 465745 w 506620"/>
                <a:gd name="connsiteY5" fmla="*/ 381654 h 493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6620" h="493630">
                  <a:moveTo>
                    <a:pt x="465745" y="381654"/>
                  </a:moveTo>
                  <a:lnTo>
                    <a:pt x="439764" y="291762"/>
                  </a:lnTo>
                  <a:cubicBezTo>
                    <a:pt x="251866" y="316467"/>
                    <a:pt x="75144" y="196866"/>
                    <a:pt x="28232" y="13250"/>
                  </a:cubicBezTo>
                  <a:cubicBezTo>
                    <a:pt x="-29501" y="211865"/>
                    <a:pt x="84707" y="419677"/>
                    <a:pt x="283322" y="477410"/>
                  </a:cubicBezTo>
                  <a:cubicBezTo>
                    <a:pt x="353543" y="497821"/>
                    <a:pt x="428203" y="497229"/>
                    <a:pt x="498091" y="475704"/>
                  </a:cubicBezTo>
                  <a:cubicBezTo>
                    <a:pt x="484191" y="446476"/>
                    <a:pt x="475358" y="414260"/>
                    <a:pt x="465745" y="381654"/>
                  </a:cubicBez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2" name="Полилиния: фигура 11">
              <a:extLst>
                <a:ext uri="{FF2B5EF4-FFF2-40B4-BE49-F238E27FC236}">
                  <a16:creationId xmlns:a16="http://schemas.microsoft.com/office/drawing/2014/main" id="{CE7D2385-2FD9-4EC7-898A-112D01647218}"/>
                </a:ext>
              </a:extLst>
            </p:cNvPr>
            <p:cNvSpPr/>
            <p:nvPr/>
          </p:nvSpPr>
          <p:spPr>
            <a:xfrm>
              <a:off x="3583475" y="4278793"/>
              <a:ext cx="532601" cy="519613"/>
            </a:xfrm>
            <a:custGeom>
              <a:avLst/>
              <a:gdLst>
                <a:gd name="connsiteX0" fmla="*/ 478995 w 532601"/>
                <a:gd name="connsiteY0" fmla="*/ 394904 h 519611"/>
                <a:gd name="connsiteX1" fmla="*/ 453014 w 532601"/>
                <a:gd name="connsiteY1" fmla="*/ 305012 h 519611"/>
                <a:gd name="connsiteX2" fmla="*/ 41482 w 532601"/>
                <a:gd name="connsiteY2" fmla="*/ 26500 h 519611"/>
                <a:gd name="connsiteX3" fmla="*/ 296572 w 532601"/>
                <a:gd name="connsiteY3" fmla="*/ 490660 h 519611"/>
                <a:gd name="connsiteX4" fmla="*/ 511341 w 532601"/>
                <a:gd name="connsiteY4" fmla="*/ 488954 h 519611"/>
                <a:gd name="connsiteX5" fmla="*/ 478995 w 532601"/>
                <a:gd name="connsiteY5" fmla="*/ 394904 h 519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2601" h="519611">
                  <a:moveTo>
                    <a:pt x="478995" y="394904"/>
                  </a:moveTo>
                  <a:lnTo>
                    <a:pt x="453014" y="305012"/>
                  </a:lnTo>
                  <a:cubicBezTo>
                    <a:pt x="265116" y="329717"/>
                    <a:pt x="88394" y="210116"/>
                    <a:pt x="41482" y="26500"/>
                  </a:cubicBezTo>
                  <a:cubicBezTo>
                    <a:pt x="-16251" y="225115"/>
                    <a:pt x="97957" y="432927"/>
                    <a:pt x="296572" y="490660"/>
                  </a:cubicBezTo>
                  <a:cubicBezTo>
                    <a:pt x="366793" y="511071"/>
                    <a:pt x="441453" y="510479"/>
                    <a:pt x="511341" y="488954"/>
                  </a:cubicBezTo>
                  <a:cubicBezTo>
                    <a:pt x="497441" y="459726"/>
                    <a:pt x="488608" y="427510"/>
                    <a:pt x="478995" y="394904"/>
                  </a:cubicBez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622367F3-155C-4EFD-A3E1-CF4EEF300561}"/>
                </a:ext>
              </a:extLst>
            </p:cNvPr>
            <p:cNvSpPr/>
            <p:nvPr/>
          </p:nvSpPr>
          <p:spPr>
            <a:xfrm>
              <a:off x="3613119" y="4291653"/>
              <a:ext cx="454660" cy="402701"/>
            </a:xfrm>
            <a:custGeom>
              <a:avLst/>
              <a:gdLst>
                <a:gd name="connsiteX0" fmla="*/ 449350 w 454659"/>
                <a:gd name="connsiteY0" fmla="*/ 382044 h 402698"/>
                <a:gd name="connsiteX1" fmla="*/ 395960 w 454659"/>
                <a:gd name="connsiteY1" fmla="*/ 201869 h 402698"/>
                <a:gd name="connsiteX2" fmla="*/ 13396 w 454659"/>
                <a:gd name="connsiteY2" fmla="*/ 13250 h 402698"/>
                <a:gd name="connsiteX3" fmla="*/ 377013 w 454659"/>
                <a:gd name="connsiteY3" fmla="*/ 397587 h 402698"/>
                <a:gd name="connsiteX4" fmla="*/ 452338 w 454659"/>
                <a:gd name="connsiteY4" fmla="*/ 392047 h 402698"/>
                <a:gd name="connsiteX5" fmla="*/ 449350 w 454659"/>
                <a:gd name="connsiteY5" fmla="*/ 382044 h 402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4659" h="402698">
                  <a:moveTo>
                    <a:pt x="449350" y="382044"/>
                  </a:moveTo>
                  <a:cubicBezTo>
                    <a:pt x="431813" y="322029"/>
                    <a:pt x="414926" y="261624"/>
                    <a:pt x="395960" y="201869"/>
                  </a:cubicBezTo>
                  <a:cubicBezTo>
                    <a:pt x="241594" y="224849"/>
                    <a:pt x="89160" y="149694"/>
                    <a:pt x="13396" y="13250"/>
                  </a:cubicBezTo>
                  <a:cubicBezTo>
                    <a:pt x="7674" y="219792"/>
                    <a:pt x="170471" y="391865"/>
                    <a:pt x="377013" y="397587"/>
                  </a:cubicBezTo>
                  <a:cubicBezTo>
                    <a:pt x="402244" y="398286"/>
                    <a:pt x="427481" y="396430"/>
                    <a:pt x="452338" y="392047"/>
                  </a:cubicBezTo>
                  <a:lnTo>
                    <a:pt x="449350" y="382044"/>
                  </a:ln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BEFE8982-2DD5-46A9-B9BA-3399FAEF2528}"/>
                </a:ext>
              </a:extLst>
            </p:cNvPr>
            <p:cNvSpPr/>
            <p:nvPr/>
          </p:nvSpPr>
          <p:spPr>
            <a:xfrm>
              <a:off x="3598457" y="4278403"/>
              <a:ext cx="480640" cy="428681"/>
            </a:xfrm>
            <a:custGeom>
              <a:avLst/>
              <a:gdLst>
                <a:gd name="connsiteX0" fmla="*/ 464013 w 480640"/>
                <a:gd name="connsiteY0" fmla="*/ 395294 h 428679"/>
                <a:gd name="connsiteX1" fmla="*/ 410623 w 480640"/>
                <a:gd name="connsiteY1" fmla="*/ 215119 h 428679"/>
                <a:gd name="connsiteX2" fmla="*/ 28059 w 480640"/>
                <a:gd name="connsiteY2" fmla="*/ 26500 h 428679"/>
                <a:gd name="connsiteX3" fmla="*/ 391675 w 480640"/>
                <a:gd name="connsiteY3" fmla="*/ 410837 h 428679"/>
                <a:gd name="connsiteX4" fmla="*/ 467001 w 480640"/>
                <a:gd name="connsiteY4" fmla="*/ 405297 h 428679"/>
                <a:gd name="connsiteX5" fmla="*/ 464013 w 480640"/>
                <a:gd name="connsiteY5" fmla="*/ 395294 h 428679"/>
                <a:gd name="connsiteX6" fmla="*/ 438032 w 480640"/>
                <a:gd name="connsiteY6" fmla="*/ 305402 h 428679"/>
                <a:gd name="connsiteX7" fmla="*/ 26500 w 480640"/>
                <a:gd name="connsiteY7" fmla="*/ 26890 h 42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0640" h="428679">
                  <a:moveTo>
                    <a:pt x="464013" y="395294"/>
                  </a:moveTo>
                  <a:cubicBezTo>
                    <a:pt x="446476" y="335279"/>
                    <a:pt x="429589" y="274874"/>
                    <a:pt x="410623" y="215119"/>
                  </a:cubicBezTo>
                  <a:cubicBezTo>
                    <a:pt x="256257" y="238099"/>
                    <a:pt x="103822" y="162944"/>
                    <a:pt x="28059" y="26500"/>
                  </a:cubicBezTo>
                  <a:cubicBezTo>
                    <a:pt x="22337" y="233042"/>
                    <a:pt x="185134" y="405115"/>
                    <a:pt x="391675" y="410837"/>
                  </a:cubicBezTo>
                  <a:cubicBezTo>
                    <a:pt x="416906" y="411536"/>
                    <a:pt x="442144" y="409680"/>
                    <a:pt x="467001" y="405297"/>
                  </a:cubicBezTo>
                  <a:lnTo>
                    <a:pt x="464013" y="395294"/>
                  </a:lnTo>
                  <a:close/>
                  <a:moveTo>
                    <a:pt x="438032" y="305402"/>
                  </a:moveTo>
                  <a:cubicBezTo>
                    <a:pt x="250134" y="330106"/>
                    <a:pt x="73412" y="210506"/>
                    <a:pt x="26500" y="26890"/>
                  </a:cubicBez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id="{48C1AAFC-6F1B-4764-93AB-7CECA6672DB6}"/>
                </a:ext>
              </a:extLst>
            </p:cNvPr>
            <p:cNvSpPr/>
            <p:nvPr/>
          </p:nvSpPr>
          <p:spPr>
            <a:xfrm>
              <a:off x="4921648" y="4288275"/>
              <a:ext cx="506621" cy="493633"/>
            </a:xfrm>
            <a:custGeom>
              <a:avLst/>
              <a:gdLst>
                <a:gd name="connsiteX0" fmla="*/ 45726 w 506620"/>
                <a:gd name="connsiteY0" fmla="*/ 381654 h 493630"/>
                <a:gd name="connsiteX1" fmla="*/ 71706 w 506620"/>
                <a:gd name="connsiteY1" fmla="*/ 291892 h 493630"/>
                <a:gd name="connsiteX2" fmla="*/ 483238 w 506620"/>
                <a:gd name="connsiteY2" fmla="*/ 13250 h 493630"/>
                <a:gd name="connsiteX3" fmla="*/ 228590 w 506620"/>
                <a:gd name="connsiteY3" fmla="*/ 477445 h 493630"/>
                <a:gd name="connsiteX4" fmla="*/ 13250 w 506620"/>
                <a:gd name="connsiteY4" fmla="*/ 475704 h 493630"/>
                <a:gd name="connsiteX5" fmla="*/ 45726 w 506620"/>
                <a:gd name="connsiteY5" fmla="*/ 381654 h 493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06620" h="493630">
                  <a:moveTo>
                    <a:pt x="45726" y="381654"/>
                  </a:moveTo>
                  <a:lnTo>
                    <a:pt x="71706" y="291892"/>
                  </a:lnTo>
                  <a:cubicBezTo>
                    <a:pt x="259585" y="316343"/>
                    <a:pt x="436175" y="196776"/>
                    <a:pt x="483238" y="13250"/>
                  </a:cubicBezTo>
                  <a:cubicBezTo>
                    <a:pt x="541097" y="211752"/>
                    <a:pt x="427094" y="419580"/>
                    <a:pt x="228590" y="477445"/>
                  </a:cubicBezTo>
                  <a:cubicBezTo>
                    <a:pt x="158196" y="497967"/>
                    <a:pt x="83307" y="497361"/>
                    <a:pt x="13250" y="475704"/>
                  </a:cubicBezTo>
                  <a:cubicBezTo>
                    <a:pt x="27280" y="446606"/>
                    <a:pt x="36113" y="414260"/>
                    <a:pt x="45726" y="381654"/>
                  </a:cubicBez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7" name="Полилиния: фигура 16">
              <a:extLst>
                <a:ext uri="{FF2B5EF4-FFF2-40B4-BE49-F238E27FC236}">
                  <a16:creationId xmlns:a16="http://schemas.microsoft.com/office/drawing/2014/main" id="{1FEFD160-6CB2-4F41-B6B2-7F487102169B}"/>
                </a:ext>
              </a:extLst>
            </p:cNvPr>
            <p:cNvSpPr/>
            <p:nvPr/>
          </p:nvSpPr>
          <p:spPr>
            <a:xfrm>
              <a:off x="4908397" y="4275025"/>
              <a:ext cx="532601" cy="519613"/>
            </a:xfrm>
            <a:custGeom>
              <a:avLst/>
              <a:gdLst>
                <a:gd name="connsiteX0" fmla="*/ 58976 w 532601"/>
                <a:gd name="connsiteY0" fmla="*/ 394904 h 519611"/>
                <a:gd name="connsiteX1" fmla="*/ 84956 w 532601"/>
                <a:gd name="connsiteY1" fmla="*/ 305142 h 519611"/>
                <a:gd name="connsiteX2" fmla="*/ 496489 w 532601"/>
                <a:gd name="connsiteY2" fmla="*/ 26500 h 519611"/>
                <a:gd name="connsiteX3" fmla="*/ 241840 w 532601"/>
                <a:gd name="connsiteY3" fmla="*/ 490695 h 519611"/>
                <a:gd name="connsiteX4" fmla="*/ 26500 w 532601"/>
                <a:gd name="connsiteY4" fmla="*/ 488954 h 519611"/>
                <a:gd name="connsiteX5" fmla="*/ 58976 w 532601"/>
                <a:gd name="connsiteY5" fmla="*/ 394904 h 519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32601" h="519611">
                  <a:moveTo>
                    <a:pt x="58976" y="394904"/>
                  </a:moveTo>
                  <a:lnTo>
                    <a:pt x="84956" y="305142"/>
                  </a:lnTo>
                  <a:cubicBezTo>
                    <a:pt x="272835" y="329593"/>
                    <a:pt x="449425" y="210026"/>
                    <a:pt x="496489" y="26500"/>
                  </a:cubicBezTo>
                  <a:cubicBezTo>
                    <a:pt x="554347" y="225002"/>
                    <a:pt x="440344" y="432830"/>
                    <a:pt x="241840" y="490695"/>
                  </a:cubicBezTo>
                  <a:cubicBezTo>
                    <a:pt x="171446" y="511217"/>
                    <a:pt x="96557" y="510612"/>
                    <a:pt x="26500" y="488954"/>
                  </a:cubicBezTo>
                  <a:cubicBezTo>
                    <a:pt x="40530" y="459856"/>
                    <a:pt x="49363" y="427510"/>
                    <a:pt x="58976" y="394904"/>
                  </a:cubicBez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8" name="Полилиния: фигура 17">
              <a:extLst>
                <a:ext uri="{FF2B5EF4-FFF2-40B4-BE49-F238E27FC236}">
                  <a16:creationId xmlns:a16="http://schemas.microsoft.com/office/drawing/2014/main" id="{083D779C-7E44-4E02-A3B3-829C3128A153}"/>
                </a:ext>
              </a:extLst>
            </p:cNvPr>
            <p:cNvSpPr/>
            <p:nvPr/>
          </p:nvSpPr>
          <p:spPr>
            <a:xfrm>
              <a:off x="4951136" y="4287886"/>
              <a:ext cx="454660" cy="402701"/>
            </a:xfrm>
            <a:custGeom>
              <a:avLst/>
              <a:gdLst>
                <a:gd name="connsiteX0" fmla="*/ 16238 w 454659"/>
                <a:gd name="connsiteY0" fmla="*/ 382044 h 402698"/>
                <a:gd name="connsiteX1" fmla="*/ 69628 w 454659"/>
                <a:gd name="connsiteY1" fmla="*/ 201999 h 402698"/>
                <a:gd name="connsiteX2" fmla="*/ 95738 w 454659"/>
                <a:gd name="connsiteY2" fmla="*/ 204987 h 402698"/>
                <a:gd name="connsiteX3" fmla="*/ 452192 w 454659"/>
                <a:gd name="connsiteY3" fmla="*/ 13250 h 402698"/>
                <a:gd name="connsiteX4" fmla="*/ 88126 w 454659"/>
                <a:gd name="connsiteY4" fmla="*/ 397671 h 402698"/>
                <a:gd name="connsiteX5" fmla="*/ 13250 w 454659"/>
                <a:gd name="connsiteY5" fmla="*/ 392177 h 402698"/>
                <a:gd name="connsiteX6" fmla="*/ 16238 w 454659"/>
                <a:gd name="connsiteY6" fmla="*/ 382044 h 402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4659" h="402698">
                  <a:moveTo>
                    <a:pt x="16238" y="382044"/>
                  </a:moveTo>
                  <a:cubicBezTo>
                    <a:pt x="33775" y="322029"/>
                    <a:pt x="50662" y="261624"/>
                    <a:pt x="69628" y="201999"/>
                  </a:cubicBezTo>
                  <a:cubicBezTo>
                    <a:pt x="78331" y="203168"/>
                    <a:pt x="87035" y="204337"/>
                    <a:pt x="95738" y="204987"/>
                  </a:cubicBezTo>
                  <a:cubicBezTo>
                    <a:pt x="246556" y="216678"/>
                    <a:pt x="383343" y="137307"/>
                    <a:pt x="452192" y="13250"/>
                  </a:cubicBezTo>
                  <a:cubicBezTo>
                    <a:pt x="457817" y="219938"/>
                    <a:pt x="294814" y="392049"/>
                    <a:pt x="88126" y="397671"/>
                  </a:cubicBezTo>
                  <a:cubicBezTo>
                    <a:pt x="63055" y="398353"/>
                    <a:pt x="37958" y="396513"/>
                    <a:pt x="13250" y="392177"/>
                  </a:cubicBezTo>
                  <a:lnTo>
                    <a:pt x="16238" y="382044"/>
                  </a:ln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15691CF5-3B2F-491F-930E-C4D89388331C}"/>
                </a:ext>
              </a:extLst>
            </p:cNvPr>
            <p:cNvSpPr/>
            <p:nvPr/>
          </p:nvSpPr>
          <p:spPr>
            <a:xfrm>
              <a:off x="4937886" y="4274636"/>
              <a:ext cx="480640" cy="428681"/>
            </a:xfrm>
            <a:custGeom>
              <a:avLst/>
              <a:gdLst>
                <a:gd name="connsiteX0" fmla="*/ 29488 w 480640"/>
                <a:gd name="connsiteY0" fmla="*/ 395294 h 428679"/>
                <a:gd name="connsiteX1" fmla="*/ 82878 w 480640"/>
                <a:gd name="connsiteY1" fmla="*/ 215249 h 428679"/>
                <a:gd name="connsiteX2" fmla="*/ 108989 w 480640"/>
                <a:gd name="connsiteY2" fmla="*/ 218237 h 428679"/>
                <a:gd name="connsiteX3" fmla="*/ 465442 w 480640"/>
                <a:gd name="connsiteY3" fmla="*/ 26500 h 428679"/>
                <a:gd name="connsiteX4" fmla="*/ 101376 w 480640"/>
                <a:gd name="connsiteY4" fmla="*/ 410922 h 428679"/>
                <a:gd name="connsiteX5" fmla="*/ 26500 w 480640"/>
                <a:gd name="connsiteY5" fmla="*/ 405427 h 428679"/>
                <a:gd name="connsiteX6" fmla="*/ 29488 w 480640"/>
                <a:gd name="connsiteY6" fmla="*/ 395294 h 428679"/>
                <a:gd name="connsiteX7" fmla="*/ 55468 w 480640"/>
                <a:gd name="connsiteY7" fmla="*/ 305531 h 428679"/>
                <a:gd name="connsiteX8" fmla="*/ 467001 w 480640"/>
                <a:gd name="connsiteY8" fmla="*/ 26890 h 42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0640" h="428679">
                  <a:moveTo>
                    <a:pt x="29488" y="395294"/>
                  </a:moveTo>
                  <a:cubicBezTo>
                    <a:pt x="47025" y="335279"/>
                    <a:pt x="63912" y="274874"/>
                    <a:pt x="82878" y="215249"/>
                  </a:cubicBezTo>
                  <a:cubicBezTo>
                    <a:pt x="91581" y="216418"/>
                    <a:pt x="100285" y="217587"/>
                    <a:pt x="108989" y="218237"/>
                  </a:cubicBezTo>
                  <a:cubicBezTo>
                    <a:pt x="259806" y="229928"/>
                    <a:pt x="396593" y="150557"/>
                    <a:pt x="465442" y="26500"/>
                  </a:cubicBezTo>
                  <a:cubicBezTo>
                    <a:pt x="471067" y="233189"/>
                    <a:pt x="308065" y="405299"/>
                    <a:pt x="101376" y="410922"/>
                  </a:cubicBezTo>
                  <a:cubicBezTo>
                    <a:pt x="76305" y="411603"/>
                    <a:pt x="51208" y="409763"/>
                    <a:pt x="26500" y="405427"/>
                  </a:cubicBezTo>
                  <a:lnTo>
                    <a:pt x="29488" y="395294"/>
                  </a:lnTo>
                  <a:close/>
                  <a:moveTo>
                    <a:pt x="55468" y="305531"/>
                  </a:moveTo>
                  <a:cubicBezTo>
                    <a:pt x="243347" y="329983"/>
                    <a:pt x="419937" y="210415"/>
                    <a:pt x="467001" y="26890"/>
                  </a:cubicBez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BCDD1328-9B65-4B42-98B6-2A7637165734}"/>
                </a:ext>
              </a:extLst>
            </p:cNvPr>
            <p:cNvSpPr/>
            <p:nvPr/>
          </p:nvSpPr>
          <p:spPr>
            <a:xfrm>
              <a:off x="5408654" y="4935454"/>
              <a:ext cx="272796" cy="389710"/>
            </a:xfrm>
            <a:custGeom>
              <a:avLst/>
              <a:gdLst>
                <a:gd name="connsiteX0" fmla="*/ 255259 w 272795"/>
                <a:gd name="connsiteY0" fmla="*/ 26500 h 389708"/>
                <a:gd name="connsiteX1" fmla="*/ 27280 w 272795"/>
                <a:gd name="connsiteY1" fmla="*/ 254480 h 389708"/>
                <a:gd name="connsiteX2" fmla="*/ 27280 w 272795"/>
                <a:gd name="connsiteY2" fmla="*/ 367365 h 389708"/>
                <a:gd name="connsiteX3" fmla="*/ 179006 w 272795"/>
                <a:gd name="connsiteY3" fmla="*/ 139126 h 389708"/>
                <a:gd name="connsiteX4" fmla="*/ 26500 w 272795"/>
                <a:gd name="connsiteY4" fmla="*/ 291632 h 389708"/>
                <a:gd name="connsiteX5" fmla="*/ 26500 w 272795"/>
                <a:gd name="connsiteY5" fmla="*/ 291762 h 389708"/>
                <a:gd name="connsiteX6" fmla="*/ 26500 w 272795"/>
                <a:gd name="connsiteY6" fmla="*/ 367105 h 389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2795" h="389708">
                  <a:moveTo>
                    <a:pt x="255259" y="26500"/>
                  </a:moveTo>
                  <a:cubicBezTo>
                    <a:pt x="129383" y="26500"/>
                    <a:pt x="27280" y="128604"/>
                    <a:pt x="27280" y="254480"/>
                  </a:cubicBezTo>
                  <a:lnTo>
                    <a:pt x="27280" y="367365"/>
                  </a:lnTo>
                  <a:moveTo>
                    <a:pt x="179006" y="139126"/>
                  </a:moveTo>
                  <a:cubicBezTo>
                    <a:pt x="94777" y="139126"/>
                    <a:pt x="26500" y="207403"/>
                    <a:pt x="26500" y="291632"/>
                  </a:cubicBezTo>
                  <a:cubicBezTo>
                    <a:pt x="26500" y="291671"/>
                    <a:pt x="26500" y="291723"/>
                    <a:pt x="26500" y="291762"/>
                  </a:cubicBezTo>
                  <a:lnTo>
                    <a:pt x="26500" y="367105"/>
                  </a:ln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BF098147-26FC-45EF-B623-36AF86CD4856}"/>
                </a:ext>
              </a:extLst>
            </p:cNvPr>
            <p:cNvSpPr/>
            <p:nvPr/>
          </p:nvSpPr>
          <p:spPr>
            <a:xfrm>
              <a:off x="4872416" y="5103809"/>
              <a:ext cx="571573" cy="168875"/>
            </a:xfrm>
            <a:custGeom>
              <a:avLst/>
              <a:gdLst>
                <a:gd name="connsiteX0" fmla="*/ 154454 w 571572"/>
                <a:gd name="connsiteY0" fmla="*/ 13250 h 168873"/>
                <a:gd name="connsiteX1" fmla="*/ 558972 w 571572"/>
                <a:gd name="connsiteY1" fmla="*/ 109248 h 168873"/>
                <a:gd name="connsiteX2" fmla="*/ 558972 w 571572"/>
                <a:gd name="connsiteY2" fmla="*/ 156273 h 168873"/>
                <a:gd name="connsiteX3" fmla="*/ 13250 w 571572"/>
                <a:gd name="connsiteY3" fmla="*/ 162638 h 168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1572" h="168873">
                  <a:moveTo>
                    <a:pt x="154454" y="13250"/>
                  </a:moveTo>
                  <a:lnTo>
                    <a:pt x="558972" y="109248"/>
                  </a:lnTo>
                  <a:lnTo>
                    <a:pt x="558972" y="156273"/>
                  </a:lnTo>
                  <a:lnTo>
                    <a:pt x="13250" y="162638"/>
                  </a:ln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2" name="Полилиния: фигура 21">
              <a:extLst>
                <a:ext uri="{FF2B5EF4-FFF2-40B4-BE49-F238E27FC236}">
                  <a16:creationId xmlns:a16="http://schemas.microsoft.com/office/drawing/2014/main" id="{9CB231A1-4AC4-4D20-9FB3-B40AC77A49ED}"/>
                </a:ext>
              </a:extLst>
            </p:cNvPr>
            <p:cNvSpPr/>
            <p:nvPr/>
          </p:nvSpPr>
          <p:spPr>
            <a:xfrm>
              <a:off x="4233424" y="5090559"/>
              <a:ext cx="1221087" cy="805401"/>
            </a:xfrm>
            <a:custGeom>
              <a:avLst/>
              <a:gdLst>
                <a:gd name="connsiteX0" fmla="*/ 793446 w 1221086"/>
                <a:gd name="connsiteY0" fmla="*/ 26500 h 805397"/>
                <a:gd name="connsiteX1" fmla="*/ 1197964 w 1221086"/>
                <a:gd name="connsiteY1" fmla="*/ 122498 h 805397"/>
                <a:gd name="connsiteX2" fmla="*/ 1197964 w 1221086"/>
                <a:gd name="connsiteY2" fmla="*/ 169523 h 805397"/>
                <a:gd name="connsiteX3" fmla="*/ 652242 w 1221086"/>
                <a:gd name="connsiteY3" fmla="*/ 175888 h 805397"/>
                <a:gd name="connsiteX4" fmla="*/ 367365 w 1221086"/>
                <a:gd name="connsiteY4" fmla="*/ 781235 h 805397"/>
                <a:gd name="connsiteX5" fmla="*/ 139386 w 1221086"/>
                <a:gd name="connsiteY5" fmla="*/ 553126 h 805397"/>
                <a:gd name="connsiteX6" fmla="*/ 26500 w 1221086"/>
                <a:gd name="connsiteY6" fmla="*/ 553126 h 805397"/>
                <a:gd name="connsiteX7" fmla="*/ 254739 w 1221086"/>
                <a:gd name="connsiteY7" fmla="*/ 704982 h 805397"/>
                <a:gd name="connsiteX8" fmla="*/ 102104 w 1221086"/>
                <a:gd name="connsiteY8" fmla="*/ 552347 h 805397"/>
                <a:gd name="connsiteX9" fmla="*/ 26760 w 1221086"/>
                <a:gd name="connsiteY9" fmla="*/ 552347 h 8053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1086" h="805397">
                  <a:moveTo>
                    <a:pt x="793446" y="26500"/>
                  </a:moveTo>
                  <a:lnTo>
                    <a:pt x="1197964" y="122498"/>
                  </a:lnTo>
                  <a:lnTo>
                    <a:pt x="1197964" y="169523"/>
                  </a:lnTo>
                  <a:lnTo>
                    <a:pt x="652242" y="175888"/>
                  </a:lnTo>
                  <a:moveTo>
                    <a:pt x="367365" y="781235"/>
                  </a:moveTo>
                  <a:cubicBezTo>
                    <a:pt x="367365" y="655230"/>
                    <a:pt x="265261" y="553126"/>
                    <a:pt x="139386" y="553126"/>
                  </a:cubicBezTo>
                  <a:lnTo>
                    <a:pt x="26500" y="553126"/>
                  </a:lnTo>
                  <a:moveTo>
                    <a:pt x="254739" y="704982"/>
                  </a:moveTo>
                  <a:cubicBezTo>
                    <a:pt x="254739" y="620675"/>
                    <a:pt x="186410" y="552347"/>
                    <a:pt x="102104" y="552347"/>
                  </a:cubicBezTo>
                  <a:lnTo>
                    <a:pt x="26760" y="552347"/>
                  </a:ln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3" name="Полилиния: фигура 22">
              <a:extLst>
                <a:ext uri="{FF2B5EF4-FFF2-40B4-BE49-F238E27FC236}">
                  <a16:creationId xmlns:a16="http://schemas.microsoft.com/office/drawing/2014/main" id="{60028DC3-0630-4FA8-871D-D260E6F308BD}"/>
                </a:ext>
              </a:extLst>
            </p:cNvPr>
            <p:cNvSpPr/>
            <p:nvPr/>
          </p:nvSpPr>
          <p:spPr>
            <a:xfrm>
              <a:off x="4231085" y="5246444"/>
              <a:ext cx="168874" cy="402701"/>
            </a:xfrm>
            <a:custGeom>
              <a:avLst/>
              <a:gdLst>
                <a:gd name="connsiteX0" fmla="*/ 162638 w 168873"/>
                <a:gd name="connsiteY0" fmla="*/ 27150 h 402698"/>
                <a:gd name="connsiteX1" fmla="*/ 118601 w 168873"/>
                <a:gd name="connsiteY1" fmla="*/ 392826 h 402698"/>
                <a:gd name="connsiteX2" fmla="*/ 71447 w 168873"/>
                <a:gd name="connsiteY2" fmla="*/ 392826 h 402698"/>
                <a:gd name="connsiteX3" fmla="*/ 13250 w 168873"/>
                <a:gd name="connsiteY3" fmla="*/ 13250 h 402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8873" h="402698">
                  <a:moveTo>
                    <a:pt x="162638" y="27150"/>
                  </a:moveTo>
                  <a:lnTo>
                    <a:pt x="118601" y="392826"/>
                  </a:lnTo>
                  <a:lnTo>
                    <a:pt x="71447" y="392826"/>
                  </a:lnTo>
                  <a:lnTo>
                    <a:pt x="13250" y="13250"/>
                  </a:lnTo>
                </a:path>
              </a:pathLst>
            </a:custGeom>
            <a:solidFill>
              <a:srgbClr val="69A19D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6B6156C0-03A9-45F2-81DE-9C749E06CAD2}"/>
                </a:ext>
              </a:extLst>
            </p:cNvPr>
            <p:cNvSpPr/>
            <p:nvPr/>
          </p:nvSpPr>
          <p:spPr>
            <a:xfrm>
              <a:off x="4217835" y="5233194"/>
              <a:ext cx="194854" cy="428681"/>
            </a:xfrm>
            <a:custGeom>
              <a:avLst/>
              <a:gdLst>
                <a:gd name="connsiteX0" fmla="*/ 175888 w 194854"/>
                <a:gd name="connsiteY0" fmla="*/ 40400 h 428679"/>
                <a:gd name="connsiteX1" fmla="*/ 131851 w 194854"/>
                <a:gd name="connsiteY1" fmla="*/ 406076 h 428679"/>
                <a:gd name="connsiteX2" fmla="*/ 84697 w 194854"/>
                <a:gd name="connsiteY2" fmla="*/ 406076 h 428679"/>
                <a:gd name="connsiteX3" fmla="*/ 26500 w 194854"/>
                <a:gd name="connsiteY3" fmla="*/ 26500 h 42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4854" h="428679">
                  <a:moveTo>
                    <a:pt x="175888" y="40400"/>
                  </a:moveTo>
                  <a:lnTo>
                    <a:pt x="131851" y="406076"/>
                  </a:lnTo>
                  <a:lnTo>
                    <a:pt x="84697" y="406076"/>
                  </a:lnTo>
                  <a:lnTo>
                    <a:pt x="26500" y="26500"/>
                  </a:ln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5" name="Полилиния: фигура 24">
              <a:extLst>
                <a:ext uri="{FF2B5EF4-FFF2-40B4-BE49-F238E27FC236}">
                  <a16:creationId xmlns:a16="http://schemas.microsoft.com/office/drawing/2014/main" id="{56B99DCF-AF98-4631-8057-7045E6FC3FDE}"/>
                </a:ext>
              </a:extLst>
            </p:cNvPr>
            <p:cNvSpPr/>
            <p:nvPr/>
          </p:nvSpPr>
          <p:spPr>
            <a:xfrm>
              <a:off x="3992844" y="3582512"/>
              <a:ext cx="1039223" cy="1688744"/>
            </a:xfrm>
            <a:custGeom>
              <a:avLst/>
              <a:gdLst>
                <a:gd name="connsiteX0" fmla="*/ 892822 w 1039222"/>
                <a:gd name="connsiteY0" fmla="*/ 1687048 h 1688736"/>
                <a:gd name="connsiteX1" fmla="*/ 154065 w 1039222"/>
                <a:gd name="connsiteY1" fmla="*/ 1687048 h 1688736"/>
                <a:gd name="connsiteX2" fmla="*/ 13250 w 1039222"/>
                <a:gd name="connsiteY2" fmla="*/ 1546103 h 1688736"/>
                <a:gd name="connsiteX3" fmla="*/ 13250 w 1039222"/>
                <a:gd name="connsiteY3" fmla="*/ 528185 h 1688736"/>
                <a:gd name="connsiteX4" fmla="*/ 1033507 w 1039222"/>
                <a:gd name="connsiteY4" fmla="*/ 528185 h 1688736"/>
                <a:gd name="connsiteX5" fmla="*/ 1033507 w 1039222"/>
                <a:gd name="connsiteY5" fmla="*/ 1546103 h 1688736"/>
                <a:gd name="connsiteX6" fmla="*/ 892692 w 1039222"/>
                <a:gd name="connsiteY6" fmla="*/ 1687048 h 1688736"/>
                <a:gd name="connsiteX7" fmla="*/ 116133 w 1039222"/>
                <a:gd name="connsiteY7" fmla="*/ 381784 h 1688736"/>
                <a:gd name="connsiteX8" fmla="*/ 229278 w 1039222"/>
                <a:gd name="connsiteY8" fmla="*/ 13250 h 1688736"/>
                <a:gd name="connsiteX9" fmla="*/ 320081 w 1039222"/>
                <a:gd name="connsiteY9" fmla="*/ 198102 h 1688736"/>
                <a:gd name="connsiteX10" fmla="*/ 116133 w 1039222"/>
                <a:gd name="connsiteY10" fmla="*/ 381784 h 1688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39222" h="1688736">
                  <a:moveTo>
                    <a:pt x="892822" y="1687048"/>
                  </a:moveTo>
                  <a:lnTo>
                    <a:pt x="154065" y="1687048"/>
                  </a:lnTo>
                  <a:cubicBezTo>
                    <a:pt x="76253" y="1687048"/>
                    <a:pt x="13250" y="1623915"/>
                    <a:pt x="13250" y="1546103"/>
                  </a:cubicBezTo>
                  <a:lnTo>
                    <a:pt x="13250" y="528185"/>
                  </a:lnTo>
                  <a:lnTo>
                    <a:pt x="1033507" y="528185"/>
                  </a:lnTo>
                  <a:lnTo>
                    <a:pt x="1033507" y="1546103"/>
                  </a:lnTo>
                  <a:cubicBezTo>
                    <a:pt x="1033507" y="1623915"/>
                    <a:pt x="970504" y="1687048"/>
                    <a:pt x="892692" y="1687048"/>
                  </a:cubicBezTo>
                  <a:moveTo>
                    <a:pt x="116133" y="381784"/>
                  </a:moveTo>
                  <a:lnTo>
                    <a:pt x="229278" y="13250"/>
                  </a:lnTo>
                  <a:lnTo>
                    <a:pt x="320081" y="198102"/>
                  </a:lnTo>
                  <a:lnTo>
                    <a:pt x="116133" y="381784"/>
                  </a:lnTo>
                </a:path>
              </a:pathLst>
            </a:custGeom>
            <a:solidFill>
              <a:srgbClr val="9476A7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02AB62E3-0DC9-4461-910E-0D1840B521B5}"/>
                </a:ext>
              </a:extLst>
            </p:cNvPr>
            <p:cNvSpPr/>
            <p:nvPr/>
          </p:nvSpPr>
          <p:spPr>
            <a:xfrm>
              <a:off x="4082477" y="3569262"/>
              <a:ext cx="246815" cy="415691"/>
            </a:xfrm>
            <a:custGeom>
              <a:avLst/>
              <a:gdLst>
                <a:gd name="connsiteX0" fmla="*/ 26500 w 246815"/>
                <a:gd name="connsiteY0" fmla="*/ 395034 h 415688"/>
                <a:gd name="connsiteX1" fmla="*/ 139646 w 246815"/>
                <a:gd name="connsiteY1" fmla="*/ 26500 h 415688"/>
                <a:gd name="connsiteX2" fmla="*/ 230448 w 246815"/>
                <a:gd name="connsiteY2" fmla="*/ 211352 h 41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6815" h="415688">
                  <a:moveTo>
                    <a:pt x="26500" y="395034"/>
                  </a:moveTo>
                  <a:lnTo>
                    <a:pt x="139646" y="26500"/>
                  </a:lnTo>
                  <a:lnTo>
                    <a:pt x="230448" y="211352"/>
                  </a:ln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7" name="Полилиния: фигура 26">
              <a:extLst>
                <a:ext uri="{FF2B5EF4-FFF2-40B4-BE49-F238E27FC236}">
                  <a16:creationId xmlns:a16="http://schemas.microsoft.com/office/drawing/2014/main" id="{AECBC9A7-4954-4470-BDA3-45D8E4B2FDB1}"/>
                </a:ext>
              </a:extLst>
            </p:cNvPr>
            <p:cNvSpPr/>
            <p:nvPr/>
          </p:nvSpPr>
          <p:spPr>
            <a:xfrm>
              <a:off x="4705750" y="3582512"/>
              <a:ext cx="220835" cy="389710"/>
            </a:xfrm>
            <a:custGeom>
              <a:avLst/>
              <a:gdLst>
                <a:gd name="connsiteX0" fmla="*/ 217197 w 220834"/>
                <a:gd name="connsiteY0" fmla="*/ 381784 h 389708"/>
                <a:gd name="connsiteX1" fmla="*/ 104052 w 220834"/>
                <a:gd name="connsiteY1" fmla="*/ 13250 h 389708"/>
                <a:gd name="connsiteX2" fmla="*/ 13250 w 220834"/>
                <a:gd name="connsiteY2" fmla="*/ 198102 h 389708"/>
                <a:gd name="connsiteX3" fmla="*/ 217197 w 220834"/>
                <a:gd name="connsiteY3" fmla="*/ 381784 h 389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34" h="389708">
                  <a:moveTo>
                    <a:pt x="217197" y="381784"/>
                  </a:moveTo>
                  <a:lnTo>
                    <a:pt x="104052" y="13250"/>
                  </a:lnTo>
                  <a:lnTo>
                    <a:pt x="13250" y="198102"/>
                  </a:lnTo>
                  <a:lnTo>
                    <a:pt x="217197" y="381784"/>
                  </a:lnTo>
                </a:path>
              </a:pathLst>
            </a:custGeom>
            <a:solidFill>
              <a:srgbClr val="9476A7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8" name="Полилиния: фигура 27">
              <a:extLst>
                <a:ext uri="{FF2B5EF4-FFF2-40B4-BE49-F238E27FC236}">
                  <a16:creationId xmlns:a16="http://schemas.microsoft.com/office/drawing/2014/main" id="{2B98549B-6CA8-4087-B3FA-863A39C83548}"/>
                </a:ext>
              </a:extLst>
            </p:cNvPr>
            <p:cNvSpPr/>
            <p:nvPr/>
          </p:nvSpPr>
          <p:spPr>
            <a:xfrm>
              <a:off x="4692501" y="3569261"/>
              <a:ext cx="246815" cy="415691"/>
            </a:xfrm>
            <a:custGeom>
              <a:avLst/>
              <a:gdLst>
                <a:gd name="connsiteX0" fmla="*/ 230448 w 246815"/>
                <a:gd name="connsiteY0" fmla="*/ 395034 h 415688"/>
                <a:gd name="connsiteX1" fmla="*/ 117302 w 246815"/>
                <a:gd name="connsiteY1" fmla="*/ 26500 h 415688"/>
                <a:gd name="connsiteX2" fmla="*/ 26500 w 246815"/>
                <a:gd name="connsiteY2" fmla="*/ 211352 h 415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6815" h="415688">
                  <a:moveTo>
                    <a:pt x="230448" y="395034"/>
                  </a:moveTo>
                  <a:lnTo>
                    <a:pt x="117302" y="26500"/>
                  </a:lnTo>
                  <a:lnTo>
                    <a:pt x="26500" y="211352"/>
                  </a:ln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29" name="Полилиния: фигура 28">
              <a:extLst>
                <a:ext uri="{FF2B5EF4-FFF2-40B4-BE49-F238E27FC236}">
                  <a16:creationId xmlns:a16="http://schemas.microsoft.com/office/drawing/2014/main" id="{14937DFA-7166-4112-86CC-6319E1DB45E4}"/>
                </a:ext>
              </a:extLst>
            </p:cNvPr>
            <p:cNvSpPr/>
            <p:nvPr/>
          </p:nvSpPr>
          <p:spPr>
            <a:xfrm>
              <a:off x="3979464" y="4047436"/>
              <a:ext cx="1065204" cy="1247073"/>
            </a:xfrm>
            <a:custGeom>
              <a:avLst/>
              <a:gdLst>
                <a:gd name="connsiteX0" fmla="*/ 1049485 w 1065202"/>
                <a:gd name="connsiteY0" fmla="*/ 26500 h 1247066"/>
                <a:gd name="connsiteX1" fmla="*/ 1049485 w 1065202"/>
                <a:gd name="connsiteY1" fmla="*/ 1069360 h 1247066"/>
                <a:gd name="connsiteX2" fmla="*/ 896849 w 1065202"/>
                <a:gd name="connsiteY2" fmla="*/ 1222126 h 1247066"/>
                <a:gd name="connsiteX3" fmla="*/ 179136 w 1065202"/>
                <a:gd name="connsiteY3" fmla="*/ 1222126 h 1247066"/>
                <a:gd name="connsiteX4" fmla="*/ 26500 w 1065202"/>
                <a:gd name="connsiteY4" fmla="*/ 1069360 h 1247066"/>
                <a:gd name="connsiteX5" fmla="*/ 26500 w 1065202"/>
                <a:gd name="connsiteY5" fmla="*/ 26500 h 1247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5202" h="1247066">
                  <a:moveTo>
                    <a:pt x="1049485" y="26500"/>
                  </a:moveTo>
                  <a:lnTo>
                    <a:pt x="1049485" y="1069360"/>
                  </a:lnTo>
                  <a:cubicBezTo>
                    <a:pt x="1049485" y="1153667"/>
                    <a:pt x="981156" y="1222126"/>
                    <a:pt x="896849" y="1222126"/>
                  </a:cubicBezTo>
                  <a:lnTo>
                    <a:pt x="179136" y="1222126"/>
                  </a:lnTo>
                  <a:cubicBezTo>
                    <a:pt x="94816" y="1222048"/>
                    <a:pt x="26500" y="1153680"/>
                    <a:pt x="26500" y="1069360"/>
                  </a:cubicBezTo>
                  <a:lnTo>
                    <a:pt x="26500" y="26500"/>
                  </a:lnTo>
                </a:path>
              </a:pathLst>
            </a:custGeom>
            <a:noFill/>
            <a:ln w="25908" cap="flat">
              <a:solidFill>
                <a:srgbClr val="7757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0" name="Полилиния: фигура 29">
              <a:extLst>
                <a:ext uri="{FF2B5EF4-FFF2-40B4-BE49-F238E27FC236}">
                  <a16:creationId xmlns:a16="http://schemas.microsoft.com/office/drawing/2014/main" id="{C826F425-3E57-4E51-A9FE-6EBF6592FDD5}"/>
                </a:ext>
              </a:extLst>
            </p:cNvPr>
            <p:cNvSpPr/>
            <p:nvPr/>
          </p:nvSpPr>
          <p:spPr>
            <a:xfrm>
              <a:off x="4127423" y="4675259"/>
              <a:ext cx="766427" cy="584566"/>
            </a:xfrm>
            <a:custGeom>
              <a:avLst/>
              <a:gdLst>
                <a:gd name="connsiteX0" fmla="*/ 13250 w 766426"/>
                <a:gd name="connsiteY0" fmla="*/ 579756 h 584562"/>
                <a:gd name="connsiteX1" fmla="*/ 13250 w 766426"/>
                <a:gd name="connsiteY1" fmla="*/ 263313 h 584562"/>
                <a:gd name="connsiteX2" fmla="*/ 241229 w 766426"/>
                <a:gd name="connsiteY2" fmla="*/ 13250 h 584562"/>
                <a:gd name="connsiteX3" fmla="*/ 530003 w 766426"/>
                <a:gd name="connsiteY3" fmla="*/ 13250 h 584562"/>
                <a:gd name="connsiteX4" fmla="*/ 757983 w 766426"/>
                <a:gd name="connsiteY4" fmla="*/ 263313 h 584562"/>
                <a:gd name="connsiteX5" fmla="*/ 757983 w 766426"/>
                <a:gd name="connsiteY5" fmla="*/ 579886 h 584562"/>
                <a:gd name="connsiteX6" fmla="*/ 13250 w 766426"/>
                <a:gd name="connsiteY6" fmla="*/ 579886 h 584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66426" h="584562">
                  <a:moveTo>
                    <a:pt x="13250" y="579756"/>
                  </a:moveTo>
                  <a:lnTo>
                    <a:pt x="13250" y="263313"/>
                  </a:lnTo>
                  <a:cubicBezTo>
                    <a:pt x="13250" y="125746"/>
                    <a:pt x="115873" y="13250"/>
                    <a:pt x="241229" y="13250"/>
                  </a:cubicBezTo>
                  <a:lnTo>
                    <a:pt x="530003" y="13250"/>
                  </a:lnTo>
                  <a:cubicBezTo>
                    <a:pt x="655360" y="13250"/>
                    <a:pt x="757983" y="125746"/>
                    <a:pt x="757983" y="263313"/>
                  </a:cubicBezTo>
                  <a:lnTo>
                    <a:pt x="757983" y="579886"/>
                  </a:lnTo>
                  <a:lnTo>
                    <a:pt x="13250" y="579886"/>
                  </a:lnTo>
                </a:path>
              </a:pathLst>
            </a:custGeom>
            <a:solidFill>
              <a:srgbClr val="AEA0C2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31" name="Полилиния: фигура 30">
              <a:extLst>
                <a:ext uri="{FF2B5EF4-FFF2-40B4-BE49-F238E27FC236}">
                  <a16:creationId xmlns:a16="http://schemas.microsoft.com/office/drawing/2014/main" id="{3292F695-0EC5-4D2E-B25D-7F94516C2B00}"/>
                </a:ext>
              </a:extLst>
            </p:cNvPr>
            <p:cNvSpPr/>
            <p:nvPr/>
          </p:nvSpPr>
          <p:spPr>
            <a:xfrm>
              <a:off x="4027138" y="3711505"/>
              <a:ext cx="974272" cy="532604"/>
            </a:xfrm>
            <a:custGeom>
              <a:avLst/>
              <a:gdLst>
                <a:gd name="connsiteX0" fmla="*/ 962840 w 974271"/>
                <a:gd name="connsiteY0" fmla="*/ 488045 h 532601"/>
                <a:gd name="connsiteX1" fmla="*/ 487915 w 974271"/>
                <a:gd name="connsiteY1" fmla="*/ 383993 h 532601"/>
                <a:gd name="connsiteX2" fmla="*/ 13250 w 974271"/>
                <a:gd name="connsiteY2" fmla="*/ 488045 h 532601"/>
                <a:gd name="connsiteX3" fmla="*/ 488045 w 974271"/>
                <a:gd name="connsiteY3" fmla="*/ 13250 h 532601"/>
                <a:gd name="connsiteX4" fmla="*/ 962840 w 974271"/>
                <a:gd name="connsiteY4" fmla="*/ 488045 h 532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74271" h="532601">
                  <a:moveTo>
                    <a:pt x="962840" y="488045"/>
                  </a:moveTo>
                  <a:cubicBezTo>
                    <a:pt x="962840" y="619117"/>
                    <a:pt x="487915" y="383993"/>
                    <a:pt x="487915" y="383993"/>
                  </a:cubicBezTo>
                  <a:cubicBezTo>
                    <a:pt x="487915" y="383993"/>
                    <a:pt x="13250" y="619117"/>
                    <a:pt x="13250" y="488045"/>
                  </a:cubicBezTo>
                  <a:cubicBezTo>
                    <a:pt x="13250" y="225823"/>
                    <a:pt x="225823" y="13250"/>
                    <a:pt x="488045" y="13250"/>
                  </a:cubicBezTo>
                  <a:cubicBezTo>
                    <a:pt x="750267" y="13250"/>
                    <a:pt x="962840" y="225823"/>
                    <a:pt x="962840" y="488045"/>
                  </a:cubicBezTo>
                </a:path>
              </a:pathLst>
            </a:custGeom>
            <a:solidFill>
              <a:srgbClr val="9476A7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4" name="Полилиния: фигура 63">
              <a:extLst>
                <a:ext uri="{FF2B5EF4-FFF2-40B4-BE49-F238E27FC236}">
                  <a16:creationId xmlns:a16="http://schemas.microsoft.com/office/drawing/2014/main" id="{26926DFA-3AB3-45F7-A0D3-6EE3B4E3E7BE}"/>
                </a:ext>
              </a:extLst>
            </p:cNvPr>
            <p:cNvSpPr/>
            <p:nvPr/>
          </p:nvSpPr>
          <p:spPr>
            <a:xfrm>
              <a:off x="4013888" y="3698255"/>
              <a:ext cx="1000252" cy="558584"/>
            </a:xfrm>
            <a:custGeom>
              <a:avLst/>
              <a:gdLst>
                <a:gd name="connsiteX0" fmla="*/ 976090 w 1000251"/>
                <a:gd name="connsiteY0" fmla="*/ 501295 h 558582"/>
                <a:gd name="connsiteX1" fmla="*/ 501165 w 1000251"/>
                <a:gd name="connsiteY1" fmla="*/ 397243 h 558582"/>
                <a:gd name="connsiteX2" fmla="*/ 26500 w 1000251"/>
                <a:gd name="connsiteY2" fmla="*/ 501295 h 558582"/>
                <a:gd name="connsiteX3" fmla="*/ 501295 w 1000251"/>
                <a:gd name="connsiteY3" fmla="*/ 26500 h 558582"/>
                <a:gd name="connsiteX4" fmla="*/ 976090 w 1000251"/>
                <a:gd name="connsiteY4" fmla="*/ 501295 h 558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251" h="558582">
                  <a:moveTo>
                    <a:pt x="976090" y="501295"/>
                  </a:moveTo>
                  <a:cubicBezTo>
                    <a:pt x="976090" y="632367"/>
                    <a:pt x="501165" y="397243"/>
                    <a:pt x="501165" y="397243"/>
                  </a:cubicBezTo>
                  <a:cubicBezTo>
                    <a:pt x="501165" y="397243"/>
                    <a:pt x="26500" y="632367"/>
                    <a:pt x="26500" y="501295"/>
                  </a:cubicBezTo>
                  <a:cubicBezTo>
                    <a:pt x="26500" y="239073"/>
                    <a:pt x="239073" y="26500"/>
                    <a:pt x="501295" y="26500"/>
                  </a:cubicBezTo>
                  <a:cubicBezTo>
                    <a:pt x="763517" y="26500"/>
                    <a:pt x="976090" y="239073"/>
                    <a:pt x="976090" y="501295"/>
                  </a:cubicBezTo>
                  <a:close/>
                </a:path>
              </a:pathLst>
            </a:custGeom>
            <a:noFill/>
            <a:ln w="25908" cap="flat">
              <a:solidFill>
                <a:srgbClr val="7757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5" name="Полилиния: фигура 64">
              <a:extLst>
                <a:ext uri="{FF2B5EF4-FFF2-40B4-BE49-F238E27FC236}">
                  <a16:creationId xmlns:a16="http://schemas.microsoft.com/office/drawing/2014/main" id="{11F638B1-0CD5-40BE-AC23-9A41F5E48491}"/>
                </a:ext>
              </a:extLst>
            </p:cNvPr>
            <p:cNvSpPr/>
            <p:nvPr/>
          </p:nvSpPr>
          <p:spPr>
            <a:xfrm>
              <a:off x="4412690" y="4196304"/>
              <a:ext cx="194854" cy="207845"/>
            </a:xfrm>
            <a:custGeom>
              <a:avLst/>
              <a:gdLst>
                <a:gd name="connsiteX0" fmla="*/ 191477 w 194854"/>
                <a:gd name="connsiteY0" fmla="*/ 107430 h 207844"/>
                <a:gd name="connsiteX1" fmla="*/ 102363 w 194854"/>
                <a:gd name="connsiteY1" fmla="*/ 196543 h 207844"/>
                <a:gd name="connsiteX2" fmla="*/ 13250 w 194854"/>
                <a:gd name="connsiteY2" fmla="*/ 107430 h 207844"/>
                <a:gd name="connsiteX3" fmla="*/ 102363 w 194854"/>
                <a:gd name="connsiteY3" fmla="*/ 13250 h 207844"/>
                <a:gd name="connsiteX4" fmla="*/ 191477 w 194854"/>
                <a:gd name="connsiteY4" fmla="*/ 107430 h 207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854" h="207844">
                  <a:moveTo>
                    <a:pt x="191477" y="107430"/>
                  </a:moveTo>
                  <a:lnTo>
                    <a:pt x="102363" y="196543"/>
                  </a:lnTo>
                  <a:lnTo>
                    <a:pt x="13250" y="107430"/>
                  </a:lnTo>
                  <a:lnTo>
                    <a:pt x="102363" y="13250"/>
                  </a:lnTo>
                  <a:lnTo>
                    <a:pt x="191477" y="107430"/>
                  </a:lnTo>
                </a:path>
              </a:pathLst>
            </a:custGeom>
            <a:solidFill>
              <a:srgbClr val="F5BB42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6" name="Полилиния: фигура 65">
              <a:extLst>
                <a:ext uri="{FF2B5EF4-FFF2-40B4-BE49-F238E27FC236}">
                  <a16:creationId xmlns:a16="http://schemas.microsoft.com/office/drawing/2014/main" id="{82FC9473-879F-43F2-861C-8572C5717960}"/>
                </a:ext>
              </a:extLst>
            </p:cNvPr>
            <p:cNvSpPr/>
            <p:nvPr/>
          </p:nvSpPr>
          <p:spPr>
            <a:xfrm>
              <a:off x="4399439" y="4183054"/>
              <a:ext cx="220835" cy="233826"/>
            </a:xfrm>
            <a:custGeom>
              <a:avLst/>
              <a:gdLst>
                <a:gd name="connsiteX0" fmla="*/ 204727 w 220834"/>
                <a:gd name="connsiteY0" fmla="*/ 120680 h 233825"/>
                <a:gd name="connsiteX1" fmla="*/ 115614 w 220834"/>
                <a:gd name="connsiteY1" fmla="*/ 209793 h 233825"/>
                <a:gd name="connsiteX2" fmla="*/ 26500 w 220834"/>
                <a:gd name="connsiteY2" fmla="*/ 120680 h 233825"/>
                <a:gd name="connsiteX3" fmla="*/ 115614 w 220834"/>
                <a:gd name="connsiteY3" fmla="*/ 26500 h 23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0834" h="233825">
                  <a:moveTo>
                    <a:pt x="204727" y="120680"/>
                  </a:moveTo>
                  <a:lnTo>
                    <a:pt x="115614" y="209793"/>
                  </a:lnTo>
                  <a:lnTo>
                    <a:pt x="26500" y="120680"/>
                  </a:lnTo>
                  <a:lnTo>
                    <a:pt x="115614" y="26500"/>
                  </a:ln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7" name="Полилиния: фигура 66">
              <a:extLst>
                <a:ext uri="{FF2B5EF4-FFF2-40B4-BE49-F238E27FC236}">
                  <a16:creationId xmlns:a16="http://schemas.microsoft.com/office/drawing/2014/main" id="{A1A91087-BE7A-4843-AB7F-40AD8DA7E7A6}"/>
                </a:ext>
              </a:extLst>
            </p:cNvPr>
            <p:cNvSpPr/>
            <p:nvPr/>
          </p:nvSpPr>
          <p:spPr>
            <a:xfrm>
              <a:off x="3971843" y="3766665"/>
              <a:ext cx="1078194" cy="584566"/>
            </a:xfrm>
            <a:custGeom>
              <a:avLst/>
              <a:gdLst>
                <a:gd name="connsiteX0" fmla="*/ 790285 w 1078193"/>
                <a:gd name="connsiteY0" fmla="*/ 13299 h 584562"/>
                <a:gd name="connsiteX1" fmla="*/ 543730 w 1078193"/>
                <a:gd name="connsiteY1" fmla="*/ 156582 h 584562"/>
                <a:gd name="connsiteX2" fmla="*/ 156582 w 1078193"/>
                <a:gd name="connsiteY2" fmla="*/ 50543 h 584562"/>
                <a:gd name="connsiteX3" fmla="*/ 50543 w 1078193"/>
                <a:gd name="connsiteY3" fmla="*/ 437692 h 584562"/>
                <a:gd name="connsiteX4" fmla="*/ 437691 w 1078193"/>
                <a:gd name="connsiteY4" fmla="*/ 543730 h 584562"/>
                <a:gd name="connsiteX5" fmla="*/ 543730 w 1078193"/>
                <a:gd name="connsiteY5" fmla="*/ 437692 h 584562"/>
                <a:gd name="connsiteX6" fmla="*/ 930879 w 1078193"/>
                <a:gd name="connsiteY6" fmla="*/ 543730 h 584562"/>
                <a:gd name="connsiteX7" fmla="*/ 1036919 w 1078193"/>
                <a:gd name="connsiteY7" fmla="*/ 156582 h 584562"/>
                <a:gd name="connsiteX8" fmla="*/ 790285 w 1078193"/>
                <a:gd name="connsiteY8" fmla="*/ 13299 h 584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78193" h="584562">
                  <a:moveTo>
                    <a:pt x="790285" y="13299"/>
                  </a:moveTo>
                  <a:cubicBezTo>
                    <a:pt x="688312" y="13259"/>
                    <a:pt x="594176" y="67966"/>
                    <a:pt x="543730" y="156582"/>
                  </a:cubicBezTo>
                  <a:cubicBezTo>
                    <a:pt x="466104" y="20392"/>
                    <a:pt x="292772" y="-27083"/>
                    <a:pt x="156582" y="50543"/>
                  </a:cubicBezTo>
                  <a:cubicBezTo>
                    <a:pt x="20392" y="128169"/>
                    <a:pt x="-27083" y="301501"/>
                    <a:pt x="50543" y="437692"/>
                  </a:cubicBezTo>
                  <a:cubicBezTo>
                    <a:pt x="128169" y="573882"/>
                    <a:pt x="301501" y="621356"/>
                    <a:pt x="437691" y="543730"/>
                  </a:cubicBezTo>
                  <a:cubicBezTo>
                    <a:pt x="481905" y="518529"/>
                    <a:pt x="518529" y="481904"/>
                    <a:pt x="543730" y="437692"/>
                  </a:cubicBezTo>
                  <a:cubicBezTo>
                    <a:pt x="621356" y="573882"/>
                    <a:pt x="794689" y="621356"/>
                    <a:pt x="930879" y="543730"/>
                  </a:cubicBezTo>
                  <a:cubicBezTo>
                    <a:pt x="1067069" y="466104"/>
                    <a:pt x="1114536" y="292772"/>
                    <a:pt x="1036919" y="156582"/>
                  </a:cubicBezTo>
                  <a:cubicBezTo>
                    <a:pt x="986413" y="67983"/>
                    <a:pt x="892272" y="13286"/>
                    <a:pt x="790285" y="13299"/>
                  </a:cubicBezTo>
                </a:path>
              </a:pathLst>
            </a:custGeom>
            <a:solidFill>
              <a:srgbClr val="FFFFFE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8" name="Полилиния: фигура 67">
              <a:extLst>
                <a:ext uri="{FF2B5EF4-FFF2-40B4-BE49-F238E27FC236}">
                  <a16:creationId xmlns:a16="http://schemas.microsoft.com/office/drawing/2014/main" id="{A755C955-2337-4025-9581-4A4C70616148}"/>
                </a:ext>
              </a:extLst>
            </p:cNvPr>
            <p:cNvSpPr/>
            <p:nvPr/>
          </p:nvSpPr>
          <p:spPr>
            <a:xfrm>
              <a:off x="3958593" y="3753414"/>
              <a:ext cx="1104175" cy="610546"/>
            </a:xfrm>
            <a:custGeom>
              <a:avLst/>
              <a:gdLst>
                <a:gd name="connsiteX0" fmla="*/ 803535 w 1104173"/>
                <a:gd name="connsiteY0" fmla="*/ 26549 h 610543"/>
                <a:gd name="connsiteX1" fmla="*/ 556980 w 1104173"/>
                <a:gd name="connsiteY1" fmla="*/ 169832 h 610543"/>
                <a:gd name="connsiteX2" fmla="*/ 169832 w 1104173"/>
                <a:gd name="connsiteY2" fmla="*/ 63794 h 610543"/>
                <a:gd name="connsiteX3" fmla="*/ 63794 w 1104173"/>
                <a:gd name="connsiteY3" fmla="*/ 450942 h 610543"/>
                <a:gd name="connsiteX4" fmla="*/ 450942 w 1104173"/>
                <a:gd name="connsiteY4" fmla="*/ 556980 h 610543"/>
                <a:gd name="connsiteX5" fmla="*/ 556980 w 1104173"/>
                <a:gd name="connsiteY5" fmla="*/ 450942 h 610543"/>
                <a:gd name="connsiteX6" fmla="*/ 944129 w 1104173"/>
                <a:gd name="connsiteY6" fmla="*/ 556980 h 610543"/>
                <a:gd name="connsiteX7" fmla="*/ 1050169 w 1104173"/>
                <a:gd name="connsiteY7" fmla="*/ 169832 h 610543"/>
                <a:gd name="connsiteX8" fmla="*/ 803535 w 1104173"/>
                <a:gd name="connsiteY8" fmla="*/ 26549 h 610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4173" h="610543">
                  <a:moveTo>
                    <a:pt x="803535" y="26549"/>
                  </a:moveTo>
                  <a:cubicBezTo>
                    <a:pt x="701562" y="26509"/>
                    <a:pt x="607426" y="81216"/>
                    <a:pt x="556980" y="169832"/>
                  </a:cubicBezTo>
                  <a:cubicBezTo>
                    <a:pt x="479354" y="33642"/>
                    <a:pt x="306022" y="-13832"/>
                    <a:pt x="169832" y="63794"/>
                  </a:cubicBezTo>
                  <a:cubicBezTo>
                    <a:pt x="33642" y="141420"/>
                    <a:pt x="-13832" y="314751"/>
                    <a:pt x="63794" y="450942"/>
                  </a:cubicBezTo>
                  <a:cubicBezTo>
                    <a:pt x="141420" y="587132"/>
                    <a:pt x="314751" y="634606"/>
                    <a:pt x="450942" y="556980"/>
                  </a:cubicBezTo>
                  <a:cubicBezTo>
                    <a:pt x="495155" y="531779"/>
                    <a:pt x="531779" y="495154"/>
                    <a:pt x="556980" y="450942"/>
                  </a:cubicBezTo>
                  <a:cubicBezTo>
                    <a:pt x="634606" y="587132"/>
                    <a:pt x="807939" y="634606"/>
                    <a:pt x="944129" y="556980"/>
                  </a:cubicBezTo>
                  <a:cubicBezTo>
                    <a:pt x="1080319" y="479354"/>
                    <a:pt x="1127786" y="306022"/>
                    <a:pt x="1050169" y="169832"/>
                  </a:cubicBezTo>
                  <a:cubicBezTo>
                    <a:pt x="999663" y="81233"/>
                    <a:pt x="905522" y="26536"/>
                    <a:pt x="803535" y="26549"/>
                  </a:cubicBezTo>
                  <a:close/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69" name="Полилиния: фигура 68">
              <a:extLst>
                <a:ext uri="{FF2B5EF4-FFF2-40B4-BE49-F238E27FC236}">
                  <a16:creationId xmlns:a16="http://schemas.microsoft.com/office/drawing/2014/main" id="{99121DF4-3625-4975-8040-6C1DA4C4EEF1}"/>
                </a:ext>
              </a:extLst>
            </p:cNvPr>
            <p:cNvSpPr/>
            <p:nvPr/>
          </p:nvSpPr>
          <p:spPr>
            <a:xfrm>
              <a:off x="4182762" y="4002357"/>
              <a:ext cx="129903" cy="77942"/>
            </a:xfrm>
            <a:custGeom>
              <a:avLst/>
              <a:gdLst>
                <a:gd name="connsiteX0" fmla="*/ 13250 w 129902"/>
                <a:gd name="connsiteY0" fmla="*/ 68459 h 77941"/>
                <a:gd name="connsiteX1" fmla="*/ 68459 w 129902"/>
                <a:gd name="connsiteY1" fmla="*/ 13250 h 77941"/>
                <a:gd name="connsiteX2" fmla="*/ 123667 w 129902"/>
                <a:gd name="connsiteY2" fmla="*/ 68459 h 7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902" h="77941">
                  <a:moveTo>
                    <a:pt x="13250" y="68459"/>
                  </a:moveTo>
                  <a:cubicBezTo>
                    <a:pt x="13250" y="37968"/>
                    <a:pt x="37968" y="13250"/>
                    <a:pt x="68459" y="13250"/>
                  </a:cubicBezTo>
                  <a:cubicBezTo>
                    <a:pt x="98950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0" name="Полилиния: фигура 69">
              <a:extLst>
                <a:ext uri="{FF2B5EF4-FFF2-40B4-BE49-F238E27FC236}">
                  <a16:creationId xmlns:a16="http://schemas.microsoft.com/office/drawing/2014/main" id="{0972D567-5D6F-4853-BCCD-31F94441B3EE}"/>
                </a:ext>
              </a:extLst>
            </p:cNvPr>
            <p:cNvSpPr/>
            <p:nvPr/>
          </p:nvSpPr>
          <p:spPr>
            <a:xfrm>
              <a:off x="4169510" y="3989100"/>
              <a:ext cx="155883" cy="103922"/>
            </a:xfrm>
            <a:custGeom>
              <a:avLst/>
              <a:gdLst>
                <a:gd name="connsiteX0" fmla="*/ 26500 w 155883"/>
                <a:gd name="connsiteY0" fmla="*/ 81709 h 103922"/>
                <a:gd name="connsiteX1" fmla="*/ 81709 w 155883"/>
                <a:gd name="connsiteY1" fmla="*/ 26500 h 103922"/>
                <a:gd name="connsiteX2" fmla="*/ 136918 w 155883"/>
                <a:gd name="connsiteY2" fmla="*/ 81709 h 10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5883" h="103922">
                  <a:moveTo>
                    <a:pt x="26500" y="81709"/>
                  </a:moveTo>
                  <a:cubicBezTo>
                    <a:pt x="26500" y="51218"/>
                    <a:pt x="51218" y="26500"/>
                    <a:pt x="81709" y="26500"/>
                  </a:cubicBezTo>
                  <a:cubicBezTo>
                    <a:pt x="112200" y="26500"/>
                    <a:pt x="136918" y="51218"/>
                    <a:pt x="136918" y="81709"/>
                  </a:cubicBez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1" name="Полилиния: фигура 70">
              <a:extLst>
                <a:ext uri="{FF2B5EF4-FFF2-40B4-BE49-F238E27FC236}">
                  <a16:creationId xmlns:a16="http://schemas.microsoft.com/office/drawing/2014/main" id="{4EF52F9F-128F-4885-971E-7FEAAE2A1741}"/>
                </a:ext>
              </a:extLst>
            </p:cNvPr>
            <p:cNvSpPr/>
            <p:nvPr/>
          </p:nvSpPr>
          <p:spPr>
            <a:xfrm>
              <a:off x="4697305" y="4002349"/>
              <a:ext cx="129903" cy="77942"/>
            </a:xfrm>
            <a:custGeom>
              <a:avLst/>
              <a:gdLst>
                <a:gd name="connsiteX0" fmla="*/ 13250 w 129902"/>
                <a:gd name="connsiteY0" fmla="*/ 68459 h 77941"/>
                <a:gd name="connsiteX1" fmla="*/ 68459 w 129902"/>
                <a:gd name="connsiteY1" fmla="*/ 13250 h 77941"/>
                <a:gd name="connsiteX2" fmla="*/ 123667 w 129902"/>
                <a:gd name="connsiteY2" fmla="*/ 68459 h 77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9902" h="77941">
                  <a:moveTo>
                    <a:pt x="13250" y="68459"/>
                  </a:moveTo>
                  <a:cubicBezTo>
                    <a:pt x="13250" y="37968"/>
                    <a:pt x="37971" y="13250"/>
                    <a:pt x="68459" y="13250"/>
                  </a:cubicBezTo>
                  <a:cubicBezTo>
                    <a:pt x="98947" y="13250"/>
                    <a:pt x="123667" y="37968"/>
                    <a:pt x="123667" y="68459"/>
                  </a:cubicBezTo>
                </a:path>
              </a:pathLst>
            </a:custGeom>
            <a:solidFill>
              <a:srgbClr val="FFFFFE"/>
            </a:solidFill>
            <a:ln w="129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/>
            </a:p>
          </p:txBody>
        </p:sp>
        <p:sp>
          <p:nvSpPr>
            <p:cNvPr id="72" name="Полилиния: фигура 71">
              <a:extLst>
                <a:ext uri="{FF2B5EF4-FFF2-40B4-BE49-F238E27FC236}">
                  <a16:creationId xmlns:a16="http://schemas.microsoft.com/office/drawing/2014/main" id="{F637BF06-BE7B-46C7-BEFD-A10B423E5CCC}"/>
                </a:ext>
              </a:extLst>
            </p:cNvPr>
            <p:cNvSpPr/>
            <p:nvPr/>
          </p:nvSpPr>
          <p:spPr>
            <a:xfrm>
              <a:off x="4684054" y="3989089"/>
              <a:ext cx="155883" cy="103922"/>
            </a:xfrm>
            <a:custGeom>
              <a:avLst/>
              <a:gdLst>
                <a:gd name="connsiteX0" fmla="*/ 26500 w 155883"/>
                <a:gd name="connsiteY0" fmla="*/ 81709 h 103922"/>
                <a:gd name="connsiteX1" fmla="*/ 81709 w 155883"/>
                <a:gd name="connsiteY1" fmla="*/ 26500 h 103922"/>
                <a:gd name="connsiteX2" fmla="*/ 136918 w 155883"/>
                <a:gd name="connsiteY2" fmla="*/ 81709 h 1039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5883" h="103922">
                  <a:moveTo>
                    <a:pt x="26500" y="81709"/>
                  </a:moveTo>
                  <a:cubicBezTo>
                    <a:pt x="26500" y="51218"/>
                    <a:pt x="51221" y="26500"/>
                    <a:pt x="81709" y="26500"/>
                  </a:cubicBezTo>
                  <a:cubicBezTo>
                    <a:pt x="112197" y="26500"/>
                    <a:pt x="136918" y="51218"/>
                    <a:pt x="136918" y="81709"/>
                  </a:cubicBezTo>
                </a:path>
              </a:pathLst>
            </a:custGeom>
            <a:noFill/>
            <a:ln w="25908" cap="rnd">
              <a:solidFill>
                <a:srgbClr val="7757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ru-RU"/>
            </a:p>
          </p:txBody>
        </p:sp>
      </p:grp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FC3EC772-9C17-4429-A8AB-5437CA941C03}"/>
              </a:ext>
            </a:extLst>
          </p:cNvPr>
          <p:cNvSpPr/>
          <p:nvPr/>
        </p:nvSpPr>
        <p:spPr>
          <a:xfrm>
            <a:off x="1600200" y="1042512"/>
            <a:ext cx="5943600" cy="144655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 defTabSz="410751" hangingPunct="0">
              <a:defRPr/>
            </a:pPr>
            <a:r>
              <a:rPr lang="ru-RU" sz="44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sym typeface="Helvetica Neue"/>
              </a:rPr>
              <a:t>Спасибо</a:t>
            </a:r>
          </a:p>
          <a:p>
            <a:pPr lvl="0" algn="ctr" defTabSz="410751" hangingPunct="0">
              <a:defRPr/>
            </a:pPr>
            <a:r>
              <a:rPr lang="ru-RU" sz="4400" dirty="0">
                <a:solidFill>
                  <a:schemeClr val="bg1"/>
                </a:solidFill>
                <a:effectLst>
                  <a:outerShdw blurRad="190500" dist="38100" dir="2700000" algn="tl" rotWithShape="0">
                    <a:prstClr val="black">
                      <a:alpha val="2000"/>
                    </a:prstClr>
                  </a:outerShdw>
                </a:effectLst>
                <a:latin typeface="Roboto Bold" panose="02000000000000000000" pitchFamily="2" charset="0"/>
                <a:ea typeface="Roboto Bold" panose="02000000000000000000" pitchFamily="2" charset="0"/>
                <a:sym typeface="Helvetica Neue"/>
              </a:rPr>
              <a:t>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4249493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8CB78F-16B3-4EF9-AF96-3D0F9E9AC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49" y="1485901"/>
            <a:ext cx="6946901" cy="1633819"/>
          </a:xfrm>
        </p:spPr>
        <p:txBody>
          <a:bodyPr/>
          <a:lstStyle/>
          <a:p>
            <a:r>
              <a:rPr lang="ru-RU" dirty="0">
                <a:effectLst/>
              </a:rPr>
              <a:t>Маршрутизация в сетях </a:t>
            </a:r>
            <a:r>
              <a:rPr lang="en-US" dirty="0">
                <a:effectLst/>
              </a:rPr>
              <a:t>IPv4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73C3FC5E-D6E1-46D5-B628-CF91FDA8C0F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39749" y="3738281"/>
            <a:ext cx="4941449" cy="1358587"/>
          </a:xfrm>
        </p:spPr>
        <p:txBody>
          <a:bodyPr/>
          <a:lstStyle/>
          <a:p>
            <a:r>
              <a:rPr lang="ru-RU" dirty="0"/>
              <a:t>Маршрутизация</a:t>
            </a:r>
            <a:endParaRPr lang="en-US" dirty="0"/>
          </a:p>
          <a:p>
            <a:r>
              <a:rPr lang="en-US" dirty="0"/>
              <a:t>OSPF</a:t>
            </a:r>
          </a:p>
        </p:txBody>
      </p:sp>
      <p:sp>
        <p:nvSpPr>
          <p:cNvPr id="19" name="Текст 18">
            <a:extLst>
              <a:ext uri="{FF2B5EF4-FFF2-40B4-BE49-F238E27FC236}">
                <a16:creationId xmlns:a16="http://schemas.microsoft.com/office/drawing/2014/main" id="{3BEA1FFD-2BEB-4F33-917C-12252128B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dirty="0" err="1"/>
              <a:t>Кулиничев</a:t>
            </a:r>
            <a:r>
              <a:rPr lang="ru-RU" dirty="0"/>
              <a:t> Алексей</a:t>
            </a:r>
          </a:p>
        </p:txBody>
      </p:sp>
    </p:spTree>
    <p:extLst>
      <p:ext uri="{BB962C8B-B14F-4D97-AF65-F5344CB8AC3E}">
        <p14:creationId xmlns:p14="http://schemas.microsoft.com/office/powerpoint/2010/main" val="403204231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B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012AEF3-40C3-4015-BDFF-DB07F34C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Маршрутизация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E212B17F-930E-48A9-8964-19DC3AD015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317102011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Маршрутизация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E26D8D-141B-4E32-A6E4-2527D2C9461D}"/>
              </a:ext>
            </a:extLst>
          </p:cNvPr>
          <p:cNvSpPr/>
          <p:nvPr/>
        </p:nvSpPr>
        <p:spPr>
          <a:xfrm>
            <a:off x="375067" y="1443841"/>
            <a:ext cx="839386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>
                <a:solidFill>
                  <a:srgbClr val="35545C"/>
                </a:solidFill>
              </a:rPr>
              <a:t>Агрегат - минимально возможная сеть включающая в себя все специфики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10.0.0.0/13 - Агрегат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10.1.0.0/16 - Специфик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10.2.0.0/16 – Специфик</a:t>
            </a: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10.6.20.0/22 - Специфик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Агрегаты всегда должны «заворачиваться в </a:t>
            </a:r>
            <a:r>
              <a:rPr lang="ru-RU" dirty="0" err="1">
                <a:solidFill>
                  <a:srgbClr val="35545C"/>
                </a:solidFill>
              </a:rPr>
              <a:t>null</a:t>
            </a:r>
            <a:r>
              <a:rPr lang="ru-RU" dirty="0">
                <a:solidFill>
                  <a:srgbClr val="35545C"/>
                </a:solidFill>
              </a:rPr>
              <a:t>», чтобы избегать проблем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с кольцами, </a:t>
            </a:r>
            <a:r>
              <a:rPr lang="ru-RU" dirty="0" err="1">
                <a:solidFill>
                  <a:srgbClr val="35545C"/>
                </a:solidFill>
              </a:rPr>
              <a:t>бродкастом</a:t>
            </a:r>
            <a:r>
              <a:rPr lang="ru-RU" dirty="0">
                <a:solidFill>
                  <a:srgbClr val="35545C"/>
                </a:solidFill>
              </a:rPr>
              <a:t> и мусорным трафиком в маршрутизации</a:t>
            </a: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						</a:t>
            </a:r>
            <a:r>
              <a:rPr lang="ru-RU" dirty="0" err="1">
                <a:solidFill>
                  <a:srgbClr val="35545C"/>
                </a:solidFill>
              </a:rPr>
              <a:t>ip</a:t>
            </a:r>
            <a:r>
              <a:rPr lang="ru-RU" dirty="0">
                <a:solidFill>
                  <a:srgbClr val="35545C"/>
                </a:solidFill>
              </a:rPr>
              <a:t> </a:t>
            </a:r>
            <a:r>
              <a:rPr lang="ru-RU" dirty="0" err="1">
                <a:solidFill>
                  <a:srgbClr val="35545C"/>
                </a:solidFill>
              </a:rPr>
              <a:t>route</a:t>
            </a:r>
            <a:r>
              <a:rPr lang="ru-RU" dirty="0">
                <a:solidFill>
                  <a:srgbClr val="35545C"/>
                </a:solidFill>
              </a:rPr>
              <a:t> </a:t>
            </a:r>
            <a:r>
              <a:rPr lang="ru-RU" dirty="0" err="1">
                <a:solidFill>
                  <a:srgbClr val="35545C"/>
                </a:solidFill>
              </a:rPr>
              <a:t>add</a:t>
            </a:r>
            <a:r>
              <a:rPr lang="ru-RU" dirty="0">
                <a:solidFill>
                  <a:srgbClr val="35545C"/>
                </a:solidFill>
              </a:rPr>
              <a:t> </a:t>
            </a:r>
            <a:r>
              <a:rPr lang="ru-RU" dirty="0" err="1">
                <a:solidFill>
                  <a:srgbClr val="35545C"/>
                </a:solidFill>
              </a:rPr>
              <a:t>blackhole</a:t>
            </a:r>
            <a:r>
              <a:rPr lang="ru-RU" dirty="0">
                <a:solidFill>
                  <a:srgbClr val="35545C"/>
                </a:solidFill>
              </a:rPr>
              <a:t> 10/8</a:t>
            </a: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endParaRPr lang="ru-RU" dirty="0">
              <a:solidFill>
                <a:srgbClr val="35545C"/>
              </a:solidFill>
            </a:endParaRPr>
          </a:p>
          <a:p>
            <a:pPr fontAlgn="base"/>
            <a:r>
              <a:rPr lang="ru-RU" dirty="0">
                <a:solidFill>
                  <a:srgbClr val="35545C"/>
                </a:solidFill>
              </a:rPr>
              <a:t>Кроме того, </a:t>
            </a:r>
            <a:r>
              <a:rPr lang="ru-RU" dirty="0" err="1">
                <a:solidFill>
                  <a:srgbClr val="35545C"/>
                </a:solidFill>
              </a:rPr>
              <a:t>null</a:t>
            </a:r>
            <a:r>
              <a:rPr lang="ru-RU" dirty="0">
                <a:solidFill>
                  <a:srgbClr val="35545C"/>
                </a:solidFill>
              </a:rPr>
              <a:t> </a:t>
            </a:r>
            <a:r>
              <a:rPr lang="ru-RU" dirty="0" err="1">
                <a:solidFill>
                  <a:srgbClr val="35545C"/>
                </a:solidFill>
              </a:rPr>
              <a:t>routing</a:t>
            </a:r>
            <a:r>
              <a:rPr lang="ru-RU" dirty="0">
                <a:solidFill>
                  <a:srgbClr val="35545C"/>
                </a:solidFill>
              </a:rPr>
              <a:t> - самый дешевый способ фильтрации трафика</a:t>
            </a:r>
          </a:p>
          <a:p>
            <a:pPr fontAlgn="base"/>
            <a:endParaRPr lang="ru-RU" dirty="0">
              <a:solidFill>
                <a:srgbClr val="35545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830841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Маршрутизация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E26D8D-141B-4E32-A6E4-2527D2C9461D}"/>
              </a:ext>
            </a:extLst>
          </p:cNvPr>
          <p:cNvSpPr/>
          <p:nvPr/>
        </p:nvSpPr>
        <p:spPr>
          <a:xfrm>
            <a:off x="235785" y="998697"/>
            <a:ext cx="8393865" cy="5442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ru-RU" dirty="0"/>
              <a:t>Автоматическое получение маршрутов и возможность их перестроения при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изменении топологии</a:t>
            </a:r>
          </a:p>
          <a:p>
            <a:pPr fontAlgn="base">
              <a:lnSpc>
                <a:spcPct val="150000"/>
              </a:lnSpc>
            </a:pPr>
            <a:r>
              <a:rPr lang="en-US" dirty="0"/>
              <a:t>Interior Gateway Protocols 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Open Shortest Path First (OSPF)</a:t>
            </a:r>
          </a:p>
          <a:p>
            <a:pPr marL="285750" indent="-2857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Enhanced Interior Gateway Routing Protocol (EIGRP)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Работают на уровне </a:t>
            </a:r>
            <a:r>
              <a:rPr lang="en-US" dirty="0"/>
              <a:t>L3, </a:t>
            </a:r>
            <a:r>
              <a:rPr lang="ru-RU" dirty="0"/>
              <a:t>каждый роутер знает всю топологию своей области,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отслеживается состояние соединений</a:t>
            </a:r>
          </a:p>
          <a:p>
            <a:pPr fontAlgn="base">
              <a:lnSpc>
                <a:spcPct val="150000"/>
              </a:lnSpc>
            </a:pPr>
            <a:endParaRPr lang="ru-RU" dirty="0"/>
          </a:p>
          <a:p>
            <a:pPr fontAlgn="base">
              <a:lnSpc>
                <a:spcPct val="150000"/>
              </a:lnSpc>
            </a:pPr>
            <a:r>
              <a:rPr lang="ru-RU" dirty="0" err="1"/>
              <a:t>Border</a:t>
            </a:r>
            <a:r>
              <a:rPr lang="ru-RU" dirty="0"/>
              <a:t> </a:t>
            </a:r>
            <a:r>
              <a:rPr lang="ru-RU" dirty="0" err="1"/>
              <a:t>Gateway</a:t>
            </a:r>
            <a:r>
              <a:rPr lang="ru-RU" dirty="0"/>
              <a:t> </a:t>
            </a:r>
            <a:r>
              <a:rPr lang="ru-RU" dirty="0" err="1"/>
              <a:t>Protocol</a:t>
            </a:r>
            <a:r>
              <a:rPr lang="ru-RU" dirty="0"/>
              <a:t> (BGP)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Работает на уровне L7 (возможно управление маршрутизаторами с </a:t>
            </a:r>
            <a:r>
              <a:rPr lang="ru-RU" dirty="0" err="1"/>
              <a:t>отдельностоящего</a:t>
            </a:r>
            <a:r>
              <a:rPr lang="ru-RU" dirty="0"/>
              <a:t> BGP </a:t>
            </a:r>
            <a:r>
              <a:rPr lang="ru-RU" dirty="0" err="1"/>
              <a:t>Route</a:t>
            </a:r>
            <a:r>
              <a:rPr lang="ru-RU" dirty="0"/>
              <a:t> </a:t>
            </a:r>
            <a:r>
              <a:rPr lang="ru-RU" dirty="0" err="1"/>
              <a:t>Server</a:t>
            </a:r>
            <a:r>
              <a:rPr lang="ru-RU" dirty="0"/>
              <a:t>), состояние </a:t>
            </a:r>
            <a:r>
              <a:rPr lang="ru-RU" dirty="0" err="1"/>
              <a:t>пиринга</a:t>
            </a:r>
            <a:r>
              <a:rPr lang="ru-RU" dirty="0"/>
              <a:t> </a:t>
            </a:r>
            <a:r>
              <a:rPr lang="ru-RU" dirty="0" err="1"/>
              <a:t>определяетя</a:t>
            </a:r>
            <a:r>
              <a:rPr lang="ru-RU" dirty="0"/>
              <a:t> по состоянию </a:t>
            </a:r>
            <a:r>
              <a:rPr lang="ru-RU" dirty="0" err="1"/>
              <a:t>TCPсессии</a:t>
            </a:r>
            <a:r>
              <a:rPr lang="ru-RU" dirty="0"/>
              <a:t>. Может использоваться внутри AS/</a:t>
            </a:r>
            <a:r>
              <a:rPr lang="ru-RU" dirty="0" err="1"/>
              <a:t>Area</a:t>
            </a:r>
            <a:endParaRPr lang="ru-RU" dirty="0"/>
          </a:p>
          <a:p>
            <a:pPr fontAlgn="base"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12689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B6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4012AEF3-40C3-4015-BDFF-DB07F34CC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</a:t>
            </a:r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E212B17F-930E-48A9-8964-19DC3AD015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ru-RU" dirty="0"/>
              <a:t>0</a:t>
            </a:r>
            <a:r>
              <a:rPr lang="en-US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662372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5E26D8D-141B-4E32-A6E4-2527D2C9461D}"/>
              </a:ext>
            </a:extLst>
          </p:cNvPr>
          <p:cNvSpPr/>
          <p:nvPr/>
        </p:nvSpPr>
        <p:spPr>
          <a:xfrm>
            <a:off x="192923" y="794976"/>
            <a:ext cx="8393865" cy="1703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dirty="0"/>
              <a:t>OSPF (Open Shortest Path First) — </a:t>
            </a:r>
            <a:r>
              <a:rPr lang="ru-RU" dirty="0"/>
              <a:t>протокол динамической маршрутизации,</a:t>
            </a:r>
          </a:p>
          <a:p>
            <a:pPr fontAlgn="base">
              <a:lnSpc>
                <a:spcPct val="150000"/>
              </a:lnSpc>
            </a:pPr>
            <a:r>
              <a:rPr lang="ru-RU" dirty="0"/>
              <a:t>основанный на технологии отслеживания состояния канала (</a:t>
            </a:r>
            <a:r>
              <a:rPr lang="en-US" dirty="0"/>
              <a:t>link-state</a:t>
            </a:r>
          </a:p>
          <a:p>
            <a:pPr fontAlgn="base">
              <a:lnSpc>
                <a:spcPct val="150000"/>
              </a:lnSpc>
            </a:pPr>
            <a:r>
              <a:rPr lang="en-US" dirty="0"/>
              <a:t>technology) </a:t>
            </a:r>
            <a:r>
              <a:rPr lang="ru-RU" dirty="0"/>
              <a:t>и использующий для нахождения кратчайшего пути Алгоритм</a:t>
            </a:r>
          </a:p>
          <a:p>
            <a:pPr fontAlgn="base">
              <a:lnSpc>
                <a:spcPct val="150000"/>
              </a:lnSpc>
            </a:pPr>
            <a:r>
              <a:rPr lang="ru-RU" dirty="0" err="1"/>
              <a:t>Дейкстры</a:t>
            </a:r>
            <a:r>
              <a:rPr lang="ru-RU" dirty="0"/>
              <a:t> (</a:t>
            </a:r>
            <a:r>
              <a:rPr lang="en-US" dirty="0"/>
              <a:t>Dijkstra’s algorithm).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57C498D-8660-458A-8F52-C4B2AB2A55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141" y="2505269"/>
            <a:ext cx="7419428" cy="4352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776545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67B3A5B3-E11E-4A9E-9E99-F44C91432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OSPF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92896D-8D6F-4E0C-B405-B8098BD35E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560" y="1894962"/>
            <a:ext cx="8534879" cy="3525276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4EB9CC0-991B-4199-91F5-69030401EE84}"/>
              </a:ext>
            </a:extLst>
          </p:cNvPr>
          <p:cNvSpPr/>
          <p:nvPr/>
        </p:nvSpPr>
        <p:spPr>
          <a:xfrm>
            <a:off x="192923" y="794976"/>
            <a:ext cx="8393865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dirty="0"/>
              <a:t>Quagga</a:t>
            </a:r>
          </a:p>
        </p:txBody>
      </p:sp>
    </p:spTree>
    <p:extLst>
      <p:ext uri="{BB962C8B-B14F-4D97-AF65-F5344CB8AC3E}">
        <p14:creationId xmlns:p14="http://schemas.microsoft.com/office/powerpoint/2010/main" val="239399708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Другая 57">
      <a:dk1>
        <a:srgbClr val="000000"/>
      </a:dk1>
      <a:lt1>
        <a:srgbClr val="FFFFFF"/>
      </a:lt1>
      <a:dk2>
        <a:srgbClr val="3F3F3F"/>
      </a:dk2>
      <a:lt2>
        <a:srgbClr val="D2DCE6"/>
      </a:lt2>
      <a:accent1>
        <a:srgbClr val="8C91E6"/>
      </a:accent1>
      <a:accent2>
        <a:srgbClr val="87AAFA"/>
      </a:accent2>
      <a:accent3>
        <a:srgbClr val="F06E64"/>
      </a:accent3>
      <a:accent4>
        <a:srgbClr val="F57D5A"/>
      </a:accent4>
      <a:accent5>
        <a:srgbClr val="FFA028"/>
      </a:accent5>
      <a:accent6>
        <a:srgbClr val="4BB4D2"/>
      </a:accent6>
      <a:hlink>
        <a:srgbClr val="4E6E8D"/>
      </a:hlink>
      <a:folHlink>
        <a:srgbClr val="8BA5BE"/>
      </a:folHlink>
    </a:clrScheme>
    <a:fontScheme name="Другая 51">
      <a:majorFont>
        <a:latin typeface="Roboto Regular"/>
        <a:ea typeface="Helvetica Neue Medium"/>
        <a:cs typeface="Helvetica Neue Medium"/>
      </a:majorFont>
      <a:minorFont>
        <a:latin typeface="Roboto Light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FEFE"/>
        </a:solidFill>
        <a:ln w="12700" cap="flat">
          <a:solidFill>
            <a:srgbClr val="D5DDE3"/>
          </a:solidFill>
          <a:miter lim="400000"/>
        </a:ln>
        <a:effectLst>
          <a:outerShdw blurRad="190500" dist="38100" dir="2700000" algn="tl" rotWithShape="0">
            <a:prstClr val="black">
              <a:alpha val="10000"/>
            </a:prstClr>
          </a:outerShdw>
        </a:effectLst>
        <a:sp3d/>
      </a:spPr>
      <a:bodyPr rot="0" spcFirstLastPara="1" vertOverflow="overflow" horzOverflow="overflow" vert="horz" wrap="square" lIns="0" tIns="0" rIns="0" bIns="0" numCol="1" spcCol="38100" rtlCol="0" fromWordArt="0" anchor="ctr" anchorCtr="0" forceAA="0" compatLnSpc="1">
        <a:prstTxWarp prst="textNoShape">
          <a:avLst/>
        </a:prstTxWarp>
        <a:noAutofit/>
      </a:bodyPr>
      <a:lstStyle>
        <a:defPPr algn="ctr" defTabSz="584200" hangingPunct="0">
          <a:defRPr sz="1600">
            <a:solidFill>
              <a:schemeClr val="tx1">
                <a:lumMod val="75000"/>
                <a:lumOff val="25000"/>
              </a:schemeClr>
            </a:solidFill>
            <a:latin typeface="+mj-lt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 typeface="Arial" panose="020B0604020202020204" pitchFamily="34" charset="0"/>
          <a:buNone/>
          <a:tabLst/>
          <a:defRPr kumimoji="0" sz="1400" b="1" i="0" u="none" strike="noStrike" cap="none" spc="0" normalizeH="0" baseline="0" dirty="0" smtClean="0">
            <a:ln>
              <a:noFill/>
            </a:ln>
            <a:solidFill>
              <a:schemeClr val="tx1">
                <a:lumMod val="75000"/>
                <a:lumOff val="25000"/>
              </a:schemeClr>
            </a:solidFill>
            <a:effectLst/>
            <a:uFillTx/>
            <a:latin typeface="+mj-lt"/>
            <a:ea typeface="Helvetica Neue"/>
            <a:cs typeface="Helvetica Neue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1239</TotalTime>
  <Words>841</Words>
  <Application>Microsoft Office PowerPoint</Application>
  <PresentationFormat>Экран (4:3)</PresentationFormat>
  <Paragraphs>124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3" baseType="lpstr">
      <vt:lpstr>Arial</vt:lpstr>
      <vt:lpstr>Calibri</vt:lpstr>
      <vt:lpstr>Courier New</vt:lpstr>
      <vt:lpstr>Helvetica Neue</vt:lpstr>
      <vt:lpstr>Helvetica Neue Medium</vt:lpstr>
      <vt:lpstr>Open Sans bold</vt:lpstr>
      <vt:lpstr>Roboto Bold</vt:lpstr>
      <vt:lpstr>Roboto Light</vt:lpstr>
      <vt:lpstr>Roboto Regular</vt:lpstr>
      <vt:lpstr>White</vt:lpstr>
      <vt:lpstr>Презентация PowerPoint</vt:lpstr>
      <vt:lpstr>Презентация PowerPoint</vt:lpstr>
      <vt:lpstr>Маршрутизация в сетях IPv4</vt:lpstr>
      <vt:lpstr>Маршрутизация</vt:lpstr>
      <vt:lpstr>Маршрутизация</vt:lpstr>
      <vt:lpstr>Маршрутизация</vt:lpstr>
      <vt:lpstr>OSPF</vt:lpstr>
      <vt:lpstr>OSPF</vt:lpstr>
      <vt:lpstr>OSPF</vt:lpstr>
      <vt:lpstr>OSPF_Терминология</vt:lpstr>
      <vt:lpstr>OSPF_Терминология</vt:lpstr>
      <vt:lpstr>OSPF_Пакеты</vt:lpstr>
      <vt:lpstr>OSPF_Состояния</vt:lpstr>
      <vt:lpstr>OSPF_Алгоритм работы</vt:lpstr>
      <vt:lpstr>OSPF_Алгоритм работы</vt:lpstr>
      <vt:lpstr>OSPF_Выборы</vt:lpstr>
      <vt:lpstr>OSPF_Cost</vt:lpstr>
      <vt:lpstr>Filer</vt:lpstr>
      <vt:lpstr>BGP</vt:lpstr>
      <vt:lpstr>BGP</vt:lpstr>
      <vt:lpstr>BGP</vt:lpstr>
      <vt:lpstr>Questions?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office</dc:creator>
  <cp:lastModifiedBy>Aleksey Kulinichev</cp:lastModifiedBy>
  <cp:revision>141</cp:revision>
  <dcterms:created xsi:type="dcterms:W3CDTF">2018-09-13T09:02:55Z</dcterms:created>
  <dcterms:modified xsi:type="dcterms:W3CDTF">2019-04-17T14:25:47Z</dcterms:modified>
</cp:coreProperties>
</file>