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68" r:id="rId4"/>
    <p:sldMasterId id="2147483769" r:id="rId5"/>
    <p:sldMasterId id="2147483770" r:id="rId6"/>
    <p:sldMasterId id="2147483771" r:id="rId7"/>
    <p:sldMasterId id="2147483772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y="9753600" cx="130048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Helvetica Neue"/>
      <p:regular r:id="rId28"/>
      <p:bold r:id="rId29"/>
      <p:italic r:id="rId30"/>
      <p:boldItalic r:id="rId31"/>
    </p:embeddedFont>
    <p:embeddedFont>
      <p:font typeface="Roboto Light"/>
      <p:regular r:id="rId32"/>
      <p:bold r:id="rId33"/>
      <p:italic r:id="rId34"/>
      <p:boldItalic r:id="rId35"/>
    </p:embeddedFont>
    <p:embeddedFont>
      <p:font typeface="Helvetica Neue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26">
          <p15:clr>
            <a:srgbClr val="A4A3A4"/>
          </p15:clr>
        </p15:guide>
        <p15:guide id="2" pos="4119">
          <p15:clr>
            <a:srgbClr val="A4A3A4"/>
          </p15:clr>
        </p15:guide>
        <p15:guide id="3" orient="horz" pos="3185">
          <p15:clr>
            <a:srgbClr val="A4A3A4"/>
          </p15:clr>
        </p15:guide>
        <p15:guide id="4" orient="horz" pos="38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26" orient="horz"/>
        <p:guide pos="4119"/>
        <p:guide pos="3185" orient="horz"/>
        <p:guide pos="38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font" Target="fonts/Roboto-regular.fntdata"/><Relationship Id="rId23" Type="http://schemas.openxmlformats.org/officeDocument/2006/relationships/slide" Target="slides/slide1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HelveticaNeue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HelveticaNeue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2.xml"/><Relationship Id="rId33" Type="http://schemas.openxmlformats.org/officeDocument/2006/relationships/font" Target="fonts/RobotoLight-bold.fntdata"/><Relationship Id="rId10" Type="http://schemas.openxmlformats.org/officeDocument/2006/relationships/slide" Target="slides/slide1.xml"/><Relationship Id="rId32" Type="http://schemas.openxmlformats.org/officeDocument/2006/relationships/font" Target="fonts/RobotoLight-regular.fntdata"/><Relationship Id="rId13" Type="http://schemas.openxmlformats.org/officeDocument/2006/relationships/slide" Target="slides/slide4.xml"/><Relationship Id="rId35" Type="http://schemas.openxmlformats.org/officeDocument/2006/relationships/font" Target="fonts/RobotoLight-boldItalic.fntdata"/><Relationship Id="rId12" Type="http://schemas.openxmlformats.org/officeDocument/2006/relationships/slide" Target="slides/slide3.xml"/><Relationship Id="rId34" Type="http://schemas.openxmlformats.org/officeDocument/2006/relationships/font" Target="fonts/RobotoLight-italic.fntdata"/><Relationship Id="rId15" Type="http://schemas.openxmlformats.org/officeDocument/2006/relationships/slide" Target="slides/slide6.xml"/><Relationship Id="rId37" Type="http://schemas.openxmlformats.org/officeDocument/2006/relationships/font" Target="fonts/HelveticaNeueLight-bold.fntdata"/><Relationship Id="rId14" Type="http://schemas.openxmlformats.org/officeDocument/2006/relationships/slide" Target="slides/slide5.xml"/><Relationship Id="rId36" Type="http://schemas.openxmlformats.org/officeDocument/2006/relationships/font" Target="fonts/HelveticaNeueLight-regular.fntdata"/><Relationship Id="rId17" Type="http://schemas.openxmlformats.org/officeDocument/2006/relationships/slide" Target="slides/slide8.xml"/><Relationship Id="rId39" Type="http://schemas.openxmlformats.org/officeDocument/2006/relationships/font" Target="fonts/HelveticaNeueLight-boldItalic.fntdata"/><Relationship Id="rId16" Type="http://schemas.openxmlformats.org/officeDocument/2006/relationships/slide" Target="slides/slide7.xml"/><Relationship Id="rId38" Type="http://schemas.openxmlformats.org/officeDocument/2006/relationships/font" Target="fonts/HelveticaNeueLight-italic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0" name="Shape 2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Google Shape;294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2" name="Google Shape;294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0" name="Shape 3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" name="Google Shape;3041;gac5f87fa18_0_1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2" name="Google Shape;3042;gac5f87fa18_0_1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7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Google Shape;3048;gac5f87fa18_0_1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9" name="Google Shape;3049;gac5f87fa18_0_1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3" name="Shape 3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" name="Google Shape;3054;gac5f87fa18_0_2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5" name="Google Shape;3055;gac5f87fa18_0_2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0" name="Shape 3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" name="Google Shape;3061;g70c5927b7c_0_1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2" name="Google Shape;3062;g70c5927b7c_0_1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9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0" name="Google Shape;3070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1" name="Google Shape;3071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4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6" name="Google Shape;294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2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Google Shape;295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4" name="Google Shape;295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6" name="Shape 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Google Shape;299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8" name="Google Shape;29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3" name="Shape 3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" name="Google Shape;3004;g70c5927b7c_0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5" name="Google Shape;3005;g70c5927b7c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gac5f87fa18_0_1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3" name="Google Shape;3013;gac5f87fa18_0_1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8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" name="Google Shape;3019;gac5f87fa18_0_1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0" name="Google Shape;3020;gac5f87fa18_0_1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6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Google Shape;3027;gac5f87fa18_0_1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8" name="Google Shape;3028;gac5f87fa18_0_1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3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gac5f87fa18_0_1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5" name="Google Shape;3035;gac5f87fa18_0_1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4158827" y="5642818"/>
            <a:ext cx="46872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76"/>
              <a:buFont typeface="Roboto Light"/>
              <a:buNone/>
            </a:pPr>
            <a:r>
              <a:rPr b="0" i="0" lang="ru-RU" sz="2276" u="none" cap="none" strike="noStrike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905106" y="3524678"/>
            <a:ext cx="1439199" cy="1447008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780362" y="3273605"/>
            <a:ext cx="1691058" cy="1834978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21136" y="3525100"/>
            <a:ext cx="1054213" cy="1444199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214984" y="3525844"/>
            <a:ext cx="870495" cy="1441429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184586" y="3904613"/>
            <a:ext cx="867149" cy="140338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>
  <p:cSld name="Заголовок">
    <p:bg>
      <p:bgPr>
        <a:solidFill>
          <a:srgbClr val="FEFEFE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1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2386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105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388" name="Google Shape;2388;p105"/>
          <p:cNvSpPr/>
          <p:nvPr/>
        </p:nvSpPr>
        <p:spPr>
          <a:xfrm>
            <a:off x="-1" y="8819489"/>
            <a:ext cx="13004700" cy="9342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89" name="Google Shape;238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0" name="Google Shape;2390;p105"/>
          <p:cNvCxnSpPr/>
          <p:nvPr/>
        </p:nvCxnSpPr>
        <p:spPr>
          <a:xfrm>
            <a:off x="0" y="8817766"/>
            <a:ext cx="130047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2391" name="Google Shape;2391;p105"/>
          <p:cNvGrpSpPr/>
          <p:nvPr/>
        </p:nvGrpSpPr>
        <p:grpSpPr>
          <a:xfrm>
            <a:off x="8296217" y="4074894"/>
            <a:ext cx="4250533" cy="5275606"/>
            <a:chOff x="3935597" y="5640412"/>
            <a:chExt cx="2988703" cy="3709468"/>
          </a:xfrm>
        </p:grpSpPr>
        <p:sp>
          <p:nvSpPr>
            <p:cNvPr id="2392" name="Google Shape;2392;p105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3" name="Google Shape;2393;p105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4" name="Google Shape;2394;p105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5" name="Google Shape;2395;p105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6" name="Google Shape;2396;p105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7" name="Google Shape;2397;p105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8" name="Google Shape;2398;p105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9" name="Google Shape;2399;p105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0" name="Google Shape;2400;p105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1" name="Google Shape;2401;p105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2" name="Google Shape;2402;p105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3" name="Google Shape;2403;p105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4" name="Google Shape;2404;p105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5" name="Google Shape;2405;p105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6" name="Google Shape;2406;p105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7" name="Google Shape;2407;p105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8" name="Google Shape;2408;p105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9" name="Google Shape;2409;p105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0" name="Google Shape;2410;p105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1" name="Google Shape;2411;p105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2" name="Google Shape;2412;p105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3" name="Google Shape;2413;p105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4" name="Google Shape;2414;p105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5" name="Google Shape;2415;p105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6" name="Google Shape;2416;p105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7" name="Google Shape;2417;p105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8" name="Google Shape;2418;p105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9" name="Google Shape;2419;p105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0" name="Google Shape;2420;p105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1" name="Google Shape;2421;p105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2" name="Google Shape;2422;p105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3" name="Google Shape;2423;p105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4" name="Google Shape;2424;p105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5" name="Google Shape;2425;p105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6" name="Google Shape;2426;p105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7" name="Google Shape;2427;p105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8" name="Google Shape;2428;p105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9" name="Google Shape;2429;p105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0" name="Google Shape;2430;p105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1" name="Google Shape;2431;p105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2" name="Google Shape;2432;p105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3" name="Google Shape;2433;p105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4" name="Google Shape;2434;p105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5" name="Google Shape;2435;p105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6" name="Google Shape;2436;p105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7" name="Google Shape;2437;p105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8" name="Google Shape;2438;p105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9" name="Google Shape;2439;p105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0" name="Google Shape;2440;p105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1" name="Google Shape;2441;p105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2" name="Google Shape;2442;p105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3" name="Google Shape;2443;p105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4" name="Google Shape;2444;p105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5" name="Google Shape;2445;p105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6" name="Google Shape;2446;p105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7" name="Google Shape;2447;p105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8" name="Google Shape;2448;p105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9" name="Google Shape;2449;p105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0" name="Google Shape;2450;p105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1" name="Google Shape;2451;p105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2" name="Google Shape;2452;p105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3" name="Google Shape;2453;p105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4" name="Google Shape;2454;p105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5" name="Google Shape;2455;p105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6" name="Google Shape;2456;p105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7" name="Google Shape;2457;p105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8" name="Google Shape;2458;p105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459" name="Google Shape;2459;p105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460" name="Google Shape;246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461" name="Google Shape;2461;p105"/>
          <p:cNvSpPr txBox="1"/>
          <p:nvPr>
            <p:ph idx="2" type="body"/>
          </p:nvPr>
        </p:nvSpPr>
        <p:spPr>
          <a:xfrm>
            <a:off x="1102922" y="9133341"/>
            <a:ext cx="77823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2462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p106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464" name="Google Shape;2464;p106"/>
          <p:cNvSpPr/>
          <p:nvPr/>
        </p:nvSpPr>
        <p:spPr>
          <a:xfrm>
            <a:off x="-1" y="8819489"/>
            <a:ext cx="13004700" cy="9342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465" name="Google Shape;2465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6" name="Google Shape;2466;p106"/>
          <p:cNvCxnSpPr/>
          <p:nvPr/>
        </p:nvCxnSpPr>
        <p:spPr>
          <a:xfrm>
            <a:off x="0" y="8817766"/>
            <a:ext cx="130047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2467" name="Google Shape;2467;p106"/>
          <p:cNvGrpSpPr/>
          <p:nvPr/>
        </p:nvGrpSpPr>
        <p:grpSpPr>
          <a:xfrm>
            <a:off x="8296217" y="4074894"/>
            <a:ext cx="4250533" cy="5275606"/>
            <a:chOff x="3935597" y="5640412"/>
            <a:chExt cx="2988703" cy="3709468"/>
          </a:xfrm>
        </p:grpSpPr>
        <p:sp>
          <p:nvSpPr>
            <p:cNvPr id="2468" name="Google Shape;2468;p106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69" name="Google Shape;2469;p106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0" name="Google Shape;2470;p106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1" name="Google Shape;2471;p106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2" name="Google Shape;2472;p106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3" name="Google Shape;2473;p106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4" name="Google Shape;2474;p106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5" name="Google Shape;2475;p106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6" name="Google Shape;2476;p106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7" name="Google Shape;2477;p106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8" name="Google Shape;2478;p106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9" name="Google Shape;2479;p106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0" name="Google Shape;2480;p106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1" name="Google Shape;2481;p106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2" name="Google Shape;2482;p106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3" name="Google Shape;2483;p106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4" name="Google Shape;2484;p106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5" name="Google Shape;2485;p106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6" name="Google Shape;2486;p106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7" name="Google Shape;2487;p106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8" name="Google Shape;2488;p106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9" name="Google Shape;2489;p106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0" name="Google Shape;2490;p106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1" name="Google Shape;2491;p106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2" name="Google Shape;2492;p106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3" name="Google Shape;2493;p106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4" name="Google Shape;2494;p106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5" name="Google Shape;2495;p106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6" name="Google Shape;2496;p106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7" name="Google Shape;2497;p106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8" name="Google Shape;2498;p106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9" name="Google Shape;2499;p106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0" name="Google Shape;2500;p106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1" name="Google Shape;2501;p106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2" name="Google Shape;2502;p106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3" name="Google Shape;2503;p106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4" name="Google Shape;2504;p106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5" name="Google Shape;2505;p106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6" name="Google Shape;2506;p106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7" name="Google Shape;2507;p106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8" name="Google Shape;2508;p106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9" name="Google Shape;2509;p106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10" name="Google Shape;2510;p106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11" name="Google Shape;2511;p106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12" name="Google Shape;2512;p106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13" name="Google Shape;2513;p106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14" name="Google Shape;2514;p106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15" name="Google Shape;2515;p106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16" name="Google Shape;2516;p106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17" name="Google Shape;2517;p106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18" name="Google Shape;2518;p106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19" name="Google Shape;2519;p106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20" name="Google Shape;2520;p106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21" name="Google Shape;2521;p106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22" name="Google Shape;2522;p106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23" name="Google Shape;2523;p106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24" name="Google Shape;2524;p106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25" name="Google Shape;2525;p106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26" name="Google Shape;2526;p106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27" name="Google Shape;2527;p106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28" name="Google Shape;2528;p106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29" name="Google Shape;2529;p106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30" name="Google Shape;2530;p106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31" name="Google Shape;2531;p106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32" name="Google Shape;2532;p106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33" name="Google Shape;2533;p106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34" name="Google Shape;2534;p106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535" name="Google Shape;2535;p106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536" name="Google Shape;2536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37" name="Google Shape;2537;p106"/>
          <p:cNvSpPr txBox="1"/>
          <p:nvPr>
            <p:ph idx="2" type="body"/>
          </p:nvPr>
        </p:nvSpPr>
        <p:spPr>
          <a:xfrm>
            <a:off x="1102921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538" name="Google Shape;253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5285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39" name="Google Shape;2539;p106"/>
          <p:cNvSpPr txBox="1"/>
          <p:nvPr>
            <p:ph idx="3" type="body"/>
          </p:nvPr>
        </p:nvSpPr>
        <p:spPr>
          <a:xfrm>
            <a:off x="5550748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2540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107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542" name="Google Shape;2542;p107"/>
          <p:cNvSpPr/>
          <p:nvPr/>
        </p:nvSpPr>
        <p:spPr>
          <a:xfrm>
            <a:off x="-1" y="8819489"/>
            <a:ext cx="13004700" cy="9342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543" name="Google Shape;2543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4" name="Google Shape;2544;p107"/>
          <p:cNvCxnSpPr/>
          <p:nvPr/>
        </p:nvCxnSpPr>
        <p:spPr>
          <a:xfrm>
            <a:off x="0" y="8817766"/>
            <a:ext cx="130047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2545" name="Google Shape;2545;p107"/>
          <p:cNvGrpSpPr/>
          <p:nvPr/>
        </p:nvGrpSpPr>
        <p:grpSpPr>
          <a:xfrm>
            <a:off x="8296217" y="4074894"/>
            <a:ext cx="4250533" cy="5275606"/>
            <a:chOff x="3935597" y="5640412"/>
            <a:chExt cx="2988703" cy="3709468"/>
          </a:xfrm>
        </p:grpSpPr>
        <p:sp>
          <p:nvSpPr>
            <p:cNvPr id="2546" name="Google Shape;2546;p107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47" name="Google Shape;2547;p107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48" name="Google Shape;2548;p107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49" name="Google Shape;2549;p107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50" name="Google Shape;2550;p107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51" name="Google Shape;2551;p107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52" name="Google Shape;2552;p107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53" name="Google Shape;2553;p107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54" name="Google Shape;2554;p107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55" name="Google Shape;2555;p107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56" name="Google Shape;2556;p107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57" name="Google Shape;2557;p107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58" name="Google Shape;2558;p107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59" name="Google Shape;2559;p107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60" name="Google Shape;2560;p107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61" name="Google Shape;2561;p107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62" name="Google Shape;2562;p107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63" name="Google Shape;2563;p107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64" name="Google Shape;2564;p107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65" name="Google Shape;2565;p107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66" name="Google Shape;2566;p107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67" name="Google Shape;2567;p107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68" name="Google Shape;2568;p107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69" name="Google Shape;2569;p107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70" name="Google Shape;2570;p107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71" name="Google Shape;2571;p107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72" name="Google Shape;2572;p107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73" name="Google Shape;2573;p107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74" name="Google Shape;2574;p107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75" name="Google Shape;2575;p107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76" name="Google Shape;2576;p107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77" name="Google Shape;2577;p107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78" name="Google Shape;2578;p107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79" name="Google Shape;2579;p107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80" name="Google Shape;2580;p107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81" name="Google Shape;2581;p107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82" name="Google Shape;2582;p107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83" name="Google Shape;2583;p107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84" name="Google Shape;2584;p107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85" name="Google Shape;2585;p107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86" name="Google Shape;2586;p107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87" name="Google Shape;2587;p107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88" name="Google Shape;2588;p107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89" name="Google Shape;2589;p107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90" name="Google Shape;2590;p107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91" name="Google Shape;2591;p107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92" name="Google Shape;2592;p107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93" name="Google Shape;2593;p107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94" name="Google Shape;2594;p107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95" name="Google Shape;2595;p107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96" name="Google Shape;2596;p107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97" name="Google Shape;2597;p107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98" name="Google Shape;2598;p107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99" name="Google Shape;2599;p107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00" name="Google Shape;2600;p107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01" name="Google Shape;2601;p107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02" name="Google Shape;2602;p107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03" name="Google Shape;2603;p107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04" name="Google Shape;2604;p107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05" name="Google Shape;2605;p107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06" name="Google Shape;2606;p107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07" name="Google Shape;2607;p107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08" name="Google Shape;2608;p107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09" name="Google Shape;2609;p107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10" name="Google Shape;2610;p107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11" name="Google Shape;2611;p107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12" name="Google Shape;2612;p107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613" name="Google Shape;2613;p107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614" name="Google Shape;2614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615" name="Google Shape;2615;p107"/>
          <p:cNvSpPr txBox="1"/>
          <p:nvPr>
            <p:ph idx="2" type="body"/>
          </p:nvPr>
        </p:nvSpPr>
        <p:spPr>
          <a:xfrm>
            <a:off x="1102921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616" name="Google Shape;2616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152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617" name="Google Shape;2617;p107"/>
          <p:cNvSpPr txBox="1"/>
          <p:nvPr>
            <p:ph idx="3" type="body"/>
          </p:nvPr>
        </p:nvSpPr>
        <p:spPr>
          <a:xfrm>
            <a:off x="4166990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618" name="Google Shape;261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5598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619" name="Google Shape;2619;p107"/>
          <p:cNvSpPr txBox="1"/>
          <p:nvPr>
            <p:ph idx="4" type="body"/>
          </p:nvPr>
        </p:nvSpPr>
        <p:spPr>
          <a:xfrm>
            <a:off x="7231061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2620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" name="Google Shape;2621;p108"/>
          <p:cNvGrpSpPr/>
          <p:nvPr/>
        </p:nvGrpSpPr>
        <p:grpSpPr>
          <a:xfrm>
            <a:off x="-1" y="8817630"/>
            <a:ext cx="13004598" cy="935681"/>
            <a:chOff x="-1" y="6199992"/>
            <a:chExt cx="9144001" cy="657911"/>
          </a:xfrm>
        </p:grpSpPr>
        <p:sp>
          <p:nvSpPr>
            <p:cNvPr id="2622" name="Google Shape;2622;p108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623" name="Google Shape;2623;p108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624" name="Google Shape;2624;p108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6258"/>
              <a:buFont typeface="Roboto"/>
              <a:buNone/>
              <a:defRPr b="1" i="0" sz="6258" u="none" cap="none" strike="noStrike">
                <a:solidFill>
                  <a:srgbClr val="4E6E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grpSp>
        <p:nvGrpSpPr>
          <p:cNvPr id="2625" name="Google Shape;2625;p108"/>
          <p:cNvGrpSpPr/>
          <p:nvPr/>
        </p:nvGrpSpPr>
        <p:grpSpPr>
          <a:xfrm>
            <a:off x="8296175" y="4074955"/>
            <a:ext cx="4250533" cy="5275606"/>
            <a:chOff x="5833339" y="2865248"/>
            <a:chExt cx="2988703" cy="3709468"/>
          </a:xfrm>
        </p:grpSpPr>
        <p:grpSp>
          <p:nvGrpSpPr>
            <p:cNvPr id="2626" name="Google Shape;2626;p108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2627" name="Google Shape;2627;p108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628" name="Google Shape;2628;p108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629" name="Google Shape;2629;p108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2630" name="Google Shape;2630;p108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1" name="Google Shape;2631;p108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2" name="Google Shape;2632;p108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3" name="Google Shape;2633;p108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4" name="Google Shape;2634;p108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5" name="Google Shape;2635;p108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6" name="Google Shape;2636;p108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7" name="Google Shape;2637;p108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8" name="Google Shape;2638;p108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9" name="Google Shape;2639;p108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40" name="Google Shape;2640;p108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41" name="Google Shape;2641;p108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42" name="Google Shape;2642;p108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43" name="Google Shape;2643;p108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44" name="Google Shape;2644;p108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45" name="Google Shape;2645;p108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46" name="Google Shape;2646;p108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47" name="Google Shape;2647;p108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48" name="Google Shape;2648;p108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49" name="Google Shape;2649;p108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50" name="Google Shape;2650;p108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51" name="Google Shape;2651;p108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52" name="Google Shape;2652;p108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53" name="Google Shape;2653;p108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54" name="Google Shape;2654;p108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55" name="Google Shape;2655;p108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56" name="Google Shape;2656;p108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57" name="Google Shape;2657;p108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58" name="Google Shape;2658;p108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59" name="Google Shape;2659;p108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60" name="Google Shape;2660;p108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61" name="Google Shape;2661;p108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62" name="Google Shape;2662;p108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63" name="Google Shape;2663;p108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64" name="Google Shape;2664;p108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65" name="Google Shape;2665;p108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66" name="Google Shape;2666;p108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67" name="Google Shape;2667;p108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68" name="Google Shape;2668;p108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69" name="Google Shape;2669;p108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70" name="Google Shape;2670;p108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71" name="Google Shape;2671;p108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72" name="Google Shape;2672;p108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73" name="Google Shape;2673;p108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74" name="Google Shape;2674;p108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75" name="Google Shape;2675;p108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76" name="Google Shape;2676;p108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77" name="Google Shape;2677;p108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78" name="Google Shape;2678;p108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79" name="Google Shape;2679;p108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80" name="Google Shape;2680;p108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81" name="Google Shape;2681;p108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82" name="Google Shape;2682;p108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83" name="Google Shape;2683;p108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84" name="Google Shape;2684;p108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85" name="Google Shape;2685;p108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86" name="Google Shape;2686;p108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87" name="Google Shape;2687;p108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88" name="Google Shape;2688;p108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89" name="Google Shape;2689;p108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90" name="Google Shape;2690;p108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91" name="Google Shape;2691;p108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92" name="Google Shape;2692;p108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93" name="Google Shape;2693;p108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694" name="Google Shape;2694;p108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695" name="Google Shape;2695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696" name="Google Shape;2696;p108"/>
          <p:cNvSpPr txBox="1"/>
          <p:nvPr>
            <p:ph idx="2" type="body"/>
          </p:nvPr>
        </p:nvSpPr>
        <p:spPr>
          <a:xfrm>
            <a:off x="1102922" y="9133341"/>
            <a:ext cx="77823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697" name="Google Shape;2697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9" name="Google Shape;2699;p109"/>
          <p:cNvGrpSpPr/>
          <p:nvPr/>
        </p:nvGrpSpPr>
        <p:grpSpPr>
          <a:xfrm>
            <a:off x="-1" y="8817630"/>
            <a:ext cx="13004598" cy="935681"/>
            <a:chOff x="-1" y="6199992"/>
            <a:chExt cx="9144001" cy="657911"/>
          </a:xfrm>
        </p:grpSpPr>
        <p:sp>
          <p:nvSpPr>
            <p:cNvPr id="2700" name="Google Shape;2700;p109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701" name="Google Shape;2701;p109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702" name="Google Shape;2702;p109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6258"/>
              <a:buFont typeface="Roboto"/>
              <a:buNone/>
              <a:defRPr b="1" i="0" sz="6258" u="none" cap="none" strike="noStrike">
                <a:solidFill>
                  <a:srgbClr val="4E6E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grpSp>
        <p:nvGrpSpPr>
          <p:cNvPr id="2703" name="Google Shape;2703;p109"/>
          <p:cNvGrpSpPr/>
          <p:nvPr/>
        </p:nvGrpSpPr>
        <p:grpSpPr>
          <a:xfrm>
            <a:off x="8296175" y="4074955"/>
            <a:ext cx="4250533" cy="5275606"/>
            <a:chOff x="5833339" y="2865248"/>
            <a:chExt cx="2988703" cy="3709468"/>
          </a:xfrm>
        </p:grpSpPr>
        <p:grpSp>
          <p:nvGrpSpPr>
            <p:cNvPr id="2704" name="Google Shape;2704;p109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2705" name="Google Shape;2705;p109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706" name="Google Shape;2706;p109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707" name="Google Shape;2707;p109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2708" name="Google Shape;2708;p109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09" name="Google Shape;2709;p109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0" name="Google Shape;2710;p109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1" name="Google Shape;2711;p109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2" name="Google Shape;2712;p109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3" name="Google Shape;2713;p109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4" name="Google Shape;2714;p109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5" name="Google Shape;2715;p109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6" name="Google Shape;2716;p109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7" name="Google Shape;2717;p109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8" name="Google Shape;2718;p109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9" name="Google Shape;2719;p109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0" name="Google Shape;2720;p109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1" name="Google Shape;2721;p109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2" name="Google Shape;2722;p109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3" name="Google Shape;2723;p109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4" name="Google Shape;2724;p109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5" name="Google Shape;2725;p109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6" name="Google Shape;2726;p109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7" name="Google Shape;2727;p109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8" name="Google Shape;2728;p109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9" name="Google Shape;2729;p109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0" name="Google Shape;2730;p109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1" name="Google Shape;2731;p109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2" name="Google Shape;2732;p109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3" name="Google Shape;2733;p109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4" name="Google Shape;2734;p109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5" name="Google Shape;2735;p109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6" name="Google Shape;2736;p109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7" name="Google Shape;2737;p109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8" name="Google Shape;2738;p109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9" name="Google Shape;2739;p109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0" name="Google Shape;2740;p109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1" name="Google Shape;2741;p109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2" name="Google Shape;2742;p109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3" name="Google Shape;2743;p109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4" name="Google Shape;2744;p109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5" name="Google Shape;2745;p109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6" name="Google Shape;2746;p109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7" name="Google Shape;2747;p109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8" name="Google Shape;2748;p109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9" name="Google Shape;2749;p109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0" name="Google Shape;2750;p109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1" name="Google Shape;2751;p109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2" name="Google Shape;2752;p109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3" name="Google Shape;2753;p109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4" name="Google Shape;2754;p109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5" name="Google Shape;2755;p109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6" name="Google Shape;2756;p109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7" name="Google Shape;2757;p109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8" name="Google Shape;2758;p109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9" name="Google Shape;2759;p109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0" name="Google Shape;2760;p109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1" name="Google Shape;2761;p109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2" name="Google Shape;2762;p109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3" name="Google Shape;2763;p109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4" name="Google Shape;2764;p109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5" name="Google Shape;2765;p109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6" name="Google Shape;2766;p109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7" name="Google Shape;2767;p109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8" name="Google Shape;2768;p109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9" name="Google Shape;2769;p109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70" name="Google Shape;2770;p109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71" name="Google Shape;2771;p109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772" name="Google Shape;2772;p109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773" name="Google Shape;2773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774" name="Google Shape;2774;p109"/>
          <p:cNvSpPr txBox="1"/>
          <p:nvPr>
            <p:ph idx="2" type="body"/>
          </p:nvPr>
        </p:nvSpPr>
        <p:spPr>
          <a:xfrm>
            <a:off x="1102922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775" name="Google Shape;2775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6" name="Google Shape;277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5285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777" name="Google Shape;2777;p109"/>
          <p:cNvSpPr txBox="1"/>
          <p:nvPr>
            <p:ph idx="3" type="body"/>
          </p:nvPr>
        </p:nvSpPr>
        <p:spPr>
          <a:xfrm>
            <a:off x="5550748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2778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9" name="Google Shape;2779;p110"/>
          <p:cNvGrpSpPr/>
          <p:nvPr/>
        </p:nvGrpSpPr>
        <p:grpSpPr>
          <a:xfrm>
            <a:off x="-1" y="8817630"/>
            <a:ext cx="13004598" cy="935681"/>
            <a:chOff x="-1" y="6199992"/>
            <a:chExt cx="9144001" cy="657911"/>
          </a:xfrm>
        </p:grpSpPr>
        <p:sp>
          <p:nvSpPr>
            <p:cNvPr id="2780" name="Google Shape;2780;p110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781" name="Google Shape;2781;p110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782" name="Google Shape;2782;p110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6258"/>
              <a:buFont typeface="Roboto"/>
              <a:buNone/>
              <a:defRPr b="1" i="0" sz="6258" u="none" cap="none" strike="noStrike">
                <a:solidFill>
                  <a:srgbClr val="4E6E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grpSp>
        <p:nvGrpSpPr>
          <p:cNvPr id="2783" name="Google Shape;2783;p110"/>
          <p:cNvGrpSpPr/>
          <p:nvPr/>
        </p:nvGrpSpPr>
        <p:grpSpPr>
          <a:xfrm>
            <a:off x="8296175" y="4074955"/>
            <a:ext cx="4250533" cy="5275606"/>
            <a:chOff x="5833339" y="2865248"/>
            <a:chExt cx="2988703" cy="3709468"/>
          </a:xfrm>
        </p:grpSpPr>
        <p:grpSp>
          <p:nvGrpSpPr>
            <p:cNvPr id="2784" name="Google Shape;2784;p110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2785" name="Google Shape;2785;p110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786" name="Google Shape;2786;p110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787" name="Google Shape;2787;p110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2788" name="Google Shape;2788;p110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89" name="Google Shape;2789;p110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0" name="Google Shape;2790;p110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1" name="Google Shape;2791;p110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2" name="Google Shape;2792;p110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3" name="Google Shape;2793;p110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4" name="Google Shape;2794;p110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5" name="Google Shape;2795;p110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6" name="Google Shape;2796;p110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7" name="Google Shape;2797;p110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8" name="Google Shape;2798;p110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9" name="Google Shape;2799;p110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0" name="Google Shape;2800;p110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1" name="Google Shape;2801;p110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2" name="Google Shape;2802;p110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3" name="Google Shape;2803;p110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4" name="Google Shape;2804;p110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5" name="Google Shape;2805;p110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6" name="Google Shape;2806;p110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7" name="Google Shape;2807;p110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8" name="Google Shape;2808;p110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9" name="Google Shape;2809;p110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0" name="Google Shape;2810;p110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1" name="Google Shape;2811;p110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2" name="Google Shape;2812;p110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3" name="Google Shape;2813;p110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4" name="Google Shape;2814;p110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5" name="Google Shape;2815;p110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6" name="Google Shape;2816;p110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7" name="Google Shape;2817;p110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8" name="Google Shape;2818;p110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9" name="Google Shape;2819;p110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0" name="Google Shape;2820;p110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1" name="Google Shape;2821;p110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2" name="Google Shape;2822;p110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3" name="Google Shape;2823;p110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4" name="Google Shape;2824;p110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5" name="Google Shape;2825;p110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6" name="Google Shape;2826;p110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7" name="Google Shape;2827;p110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8" name="Google Shape;2828;p110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9" name="Google Shape;2829;p110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0" name="Google Shape;2830;p110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1" name="Google Shape;2831;p110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2" name="Google Shape;2832;p110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3" name="Google Shape;2833;p110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4" name="Google Shape;2834;p110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5" name="Google Shape;2835;p110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6" name="Google Shape;2836;p110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7" name="Google Shape;2837;p110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8" name="Google Shape;2838;p110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9" name="Google Shape;2839;p110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0" name="Google Shape;2840;p110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1" name="Google Shape;2841;p110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2" name="Google Shape;2842;p110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3" name="Google Shape;2843;p110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4" name="Google Shape;2844;p110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5" name="Google Shape;2845;p110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6" name="Google Shape;2846;p110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7" name="Google Shape;2847;p110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8" name="Google Shape;2848;p110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9" name="Google Shape;2849;p110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50" name="Google Shape;2850;p110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51" name="Google Shape;2851;p110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852" name="Google Shape;2852;p110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853" name="Google Shape;2853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854" name="Google Shape;2854;p110"/>
          <p:cNvSpPr txBox="1"/>
          <p:nvPr>
            <p:ph idx="2" type="body"/>
          </p:nvPr>
        </p:nvSpPr>
        <p:spPr>
          <a:xfrm>
            <a:off x="1102922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855" name="Google Shape;2855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6" name="Google Shape;2856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152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857" name="Google Shape;2857;p110"/>
          <p:cNvSpPr txBox="1"/>
          <p:nvPr>
            <p:ph idx="3" type="body"/>
          </p:nvPr>
        </p:nvSpPr>
        <p:spPr>
          <a:xfrm>
            <a:off x="4166990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858" name="Google Shape;2858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5598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859" name="Google Shape;2859;p110"/>
          <p:cNvSpPr txBox="1"/>
          <p:nvPr>
            <p:ph idx="4" type="body"/>
          </p:nvPr>
        </p:nvSpPr>
        <p:spPr>
          <a:xfrm>
            <a:off x="7231061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>
  <p:cSld name="Заголовок">
    <p:bg>
      <p:bgPr>
        <a:solidFill>
          <a:srgbClr val="FEFEFE"/>
        </a:solidFill>
      </p:bgPr>
    </p:bg>
    <p:spTree>
      <p:nvGrpSpPr>
        <p:cNvPr id="2860" name="Shape 2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Google Shape;2861;p111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">
  <p:cSld name="Код">
    <p:bg>
      <p:bgPr>
        <a:solidFill>
          <a:srgbClr val="FEFEFE"/>
        </a:solidFill>
      </p:bgPr>
    </p:bg>
    <p:spTree>
      <p:nvGrpSpPr>
        <p:cNvPr id="2862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p112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864" name="Google Shape;2864;p112"/>
          <p:cNvSpPr/>
          <p:nvPr/>
        </p:nvSpPr>
        <p:spPr>
          <a:xfrm>
            <a:off x="771840" y="1548836"/>
            <a:ext cx="11461200" cy="7730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65" name="Google Shape;2865;p112"/>
          <p:cNvSpPr/>
          <p:nvPr/>
        </p:nvSpPr>
        <p:spPr>
          <a:xfrm>
            <a:off x="771840" y="1548838"/>
            <a:ext cx="114633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866" name="Google Shape;2866;p112"/>
          <p:cNvGrpSpPr/>
          <p:nvPr/>
        </p:nvGrpSpPr>
        <p:grpSpPr>
          <a:xfrm>
            <a:off x="902270" y="1329204"/>
            <a:ext cx="576597" cy="821320"/>
            <a:chOff x="634418" y="934611"/>
            <a:chExt cx="405426" cy="577500"/>
          </a:xfrm>
        </p:grpSpPr>
        <p:sp>
          <p:nvSpPr>
            <p:cNvPr id="2867" name="Google Shape;2867;p112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68" name="Google Shape;2868;p112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69" name="Google Shape;2869;p112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870" name="Google Shape;2870;p112"/>
          <p:cNvSpPr txBox="1"/>
          <p:nvPr>
            <p:ph idx="1" type="body"/>
          </p:nvPr>
        </p:nvSpPr>
        <p:spPr>
          <a:xfrm>
            <a:off x="771840" y="1931014"/>
            <a:ext cx="114612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 2">
  <p:cSld name="Код 2">
    <p:bg>
      <p:bgPr>
        <a:solidFill>
          <a:srgbClr val="FEFEFE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p113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873" name="Google Shape;2873;p113"/>
          <p:cNvSpPr/>
          <p:nvPr/>
        </p:nvSpPr>
        <p:spPr>
          <a:xfrm>
            <a:off x="771840" y="1548836"/>
            <a:ext cx="11461200" cy="7730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74" name="Google Shape;2874;p113"/>
          <p:cNvSpPr txBox="1"/>
          <p:nvPr/>
        </p:nvSpPr>
        <p:spPr>
          <a:xfrm>
            <a:off x="11243733" y="5473199"/>
            <a:ext cx="13005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1"/>
              <a:buFont typeface="Arial"/>
              <a:buNone/>
            </a:pPr>
            <a:r>
              <a:t/>
            </a:r>
            <a:endParaRPr b="1" i="0" sz="1991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5" name="Google Shape;2875;p113"/>
          <p:cNvSpPr/>
          <p:nvPr/>
        </p:nvSpPr>
        <p:spPr>
          <a:xfrm>
            <a:off x="771840" y="1548838"/>
            <a:ext cx="114633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876" name="Google Shape;2876;p113"/>
          <p:cNvGrpSpPr/>
          <p:nvPr/>
        </p:nvGrpSpPr>
        <p:grpSpPr>
          <a:xfrm>
            <a:off x="902270" y="1329204"/>
            <a:ext cx="576597" cy="821320"/>
            <a:chOff x="634418" y="934611"/>
            <a:chExt cx="405426" cy="577500"/>
          </a:xfrm>
        </p:grpSpPr>
        <p:sp>
          <p:nvSpPr>
            <p:cNvPr id="2877" name="Google Shape;2877;p113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78" name="Google Shape;2878;p113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79" name="Google Shape;2879;p113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880" name="Google Shape;2880;p113"/>
          <p:cNvSpPr txBox="1"/>
          <p:nvPr>
            <p:ph idx="1" type="body"/>
          </p:nvPr>
        </p:nvSpPr>
        <p:spPr>
          <a:xfrm>
            <a:off x="771840" y="1931013"/>
            <a:ext cx="114612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 и текст">
  <p:cSld name="Код и текст">
    <p:bg>
      <p:bgPr>
        <a:solidFill>
          <a:srgbClr val="FEFEFE"/>
        </a:solidFill>
      </p:bgPr>
    </p:bg>
    <p:spTree>
      <p:nvGrpSpPr>
        <p:cNvPr id="2881" name="Shape 2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" name="Google Shape;2882;p114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883" name="Google Shape;2883;p114"/>
          <p:cNvSpPr/>
          <p:nvPr/>
        </p:nvSpPr>
        <p:spPr>
          <a:xfrm>
            <a:off x="771839" y="1548836"/>
            <a:ext cx="7424100" cy="7730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84" name="Google Shape;2884;p114"/>
          <p:cNvSpPr/>
          <p:nvPr/>
        </p:nvSpPr>
        <p:spPr>
          <a:xfrm>
            <a:off x="771839" y="1548838"/>
            <a:ext cx="74340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885" name="Google Shape;2885;p114"/>
          <p:cNvGrpSpPr/>
          <p:nvPr/>
        </p:nvGrpSpPr>
        <p:grpSpPr>
          <a:xfrm>
            <a:off x="902270" y="1329204"/>
            <a:ext cx="576597" cy="821320"/>
            <a:chOff x="634418" y="934611"/>
            <a:chExt cx="405426" cy="577500"/>
          </a:xfrm>
        </p:grpSpPr>
        <p:sp>
          <p:nvSpPr>
            <p:cNvPr id="2886" name="Google Shape;2886;p114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87" name="Google Shape;2887;p114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88" name="Google Shape;2888;p114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889" name="Google Shape;2889;p114"/>
          <p:cNvSpPr txBox="1"/>
          <p:nvPr>
            <p:ph idx="1" type="body"/>
          </p:nvPr>
        </p:nvSpPr>
        <p:spPr>
          <a:xfrm>
            <a:off x="771839" y="1931013"/>
            <a:ext cx="74241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90" name="Google Shape;2890;p114"/>
          <p:cNvSpPr txBox="1"/>
          <p:nvPr>
            <p:ph idx="2" type="body"/>
          </p:nvPr>
        </p:nvSpPr>
        <p:spPr>
          <a:xfrm>
            <a:off x="8567868" y="1548841"/>
            <a:ext cx="3669300" cy="77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">
  <p:cSld name="Код">
    <p:bg>
      <p:bgPr>
        <a:solidFill>
          <a:srgbClr val="FEFEFE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2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16" name="Google Shape;516;p12"/>
          <p:cNvSpPr/>
          <p:nvPr/>
        </p:nvSpPr>
        <p:spPr>
          <a:xfrm>
            <a:off x="771840" y="1548836"/>
            <a:ext cx="11461200" cy="7730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7" name="Google Shape;517;p12"/>
          <p:cNvSpPr/>
          <p:nvPr/>
        </p:nvSpPr>
        <p:spPr>
          <a:xfrm>
            <a:off x="771840" y="1548838"/>
            <a:ext cx="114633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18" name="Google Shape;518;p12"/>
          <p:cNvGrpSpPr/>
          <p:nvPr/>
        </p:nvGrpSpPr>
        <p:grpSpPr>
          <a:xfrm>
            <a:off x="902270" y="1329204"/>
            <a:ext cx="576597" cy="821320"/>
            <a:chOff x="634418" y="934611"/>
            <a:chExt cx="405426" cy="577500"/>
          </a:xfrm>
        </p:grpSpPr>
        <p:sp>
          <p:nvSpPr>
            <p:cNvPr id="519" name="Google Shape;519;p12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0" name="Google Shape;520;p12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1" name="Google Shape;521;p12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22" name="Google Shape;522;p12"/>
          <p:cNvSpPr txBox="1"/>
          <p:nvPr>
            <p:ph idx="1" type="body"/>
          </p:nvPr>
        </p:nvSpPr>
        <p:spPr>
          <a:xfrm>
            <a:off x="771840" y="1931014"/>
            <a:ext cx="114612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 и текст 2">
  <p:cSld name="Код и текст 2">
    <p:bg>
      <p:bgPr>
        <a:solidFill>
          <a:srgbClr val="FEFEFE"/>
        </a:solidFill>
      </p:bgPr>
    </p:bg>
    <p:spTree>
      <p:nvGrpSpPr>
        <p:cNvPr id="2891" name="Shape 2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" name="Google Shape;2892;p115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893" name="Google Shape;2893;p115"/>
          <p:cNvSpPr/>
          <p:nvPr/>
        </p:nvSpPr>
        <p:spPr>
          <a:xfrm>
            <a:off x="771840" y="3902783"/>
            <a:ext cx="11461200" cy="5376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94" name="Google Shape;2894;p115"/>
          <p:cNvSpPr/>
          <p:nvPr/>
        </p:nvSpPr>
        <p:spPr>
          <a:xfrm>
            <a:off x="771840" y="3902783"/>
            <a:ext cx="114633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895" name="Google Shape;2895;p115"/>
          <p:cNvGrpSpPr/>
          <p:nvPr/>
        </p:nvGrpSpPr>
        <p:grpSpPr>
          <a:xfrm>
            <a:off x="902270" y="3683150"/>
            <a:ext cx="576597" cy="821320"/>
            <a:chOff x="634418" y="934611"/>
            <a:chExt cx="405426" cy="577500"/>
          </a:xfrm>
        </p:grpSpPr>
        <p:sp>
          <p:nvSpPr>
            <p:cNvPr id="2896" name="Google Shape;2896;p115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97" name="Google Shape;2897;p115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98" name="Google Shape;2898;p115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899" name="Google Shape;2899;p115"/>
          <p:cNvSpPr txBox="1"/>
          <p:nvPr>
            <p:ph idx="1" type="body"/>
          </p:nvPr>
        </p:nvSpPr>
        <p:spPr>
          <a:xfrm>
            <a:off x="771840" y="4284961"/>
            <a:ext cx="11461200" cy="49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None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None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00" name="Google Shape;2900;p115"/>
          <p:cNvSpPr txBox="1"/>
          <p:nvPr>
            <p:ph idx="2" type="body"/>
          </p:nvPr>
        </p:nvSpPr>
        <p:spPr>
          <a:xfrm>
            <a:off x="767645" y="1548841"/>
            <a:ext cx="11469600" cy="20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290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116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903" name="Google Shape;2903;p116"/>
          <p:cNvSpPr txBox="1"/>
          <p:nvPr>
            <p:ph idx="1" type="body"/>
          </p:nvPr>
        </p:nvSpPr>
        <p:spPr>
          <a:xfrm>
            <a:off x="767644" y="1548841"/>
            <a:ext cx="55092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04" name="Google Shape;2904;p116"/>
          <p:cNvSpPr txBox="1"/>
          <p:nvPr>
            <p:ph idx="2" type="body"/>
          </p:nvPr>
        </p:nvSpPr>
        <p:spPr>
          <a:xfrm>
            <a:off x="6728036" y="1548841"/>
            <a:ext cx="55092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2905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p117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907" name="Google Shape;2907;p117"/>
          <p:cNvSpPr txBox="1"/>
          <p:nvPr>
            <p:ph idx="1" type="body"/>
          </p:nvPr>
        </p:nvSpPr>
        <p:spPr>
          <a:xfrm>
            <a:off x="767645" y="1548841"/>
            <a:ext cx="114696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31"/>
              <a:buFont typeface="Arial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2908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" name="Google Shape;2909;p118"/>
          <p:cNvSpPr/>
          <p:nvPr/>
        </p:nvSpPr>
        <p:spPr>
          <a:xfrm>
            <a:off x="6550613" y="1085440"/>
            <a:ext cx="6399900" cy="86682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10" name="Google Shape;2910;p118"/>
          <p:cNvSpPr/>
          <p:nvPr>
            <p:ph idx="2" type="pic"/>
          </p:nvPr>
        </p:nvSpPr>
        <p:spPr>
          <a:xfrm>
            <a:off x="6604800" y="1088247"/>
            <a:ext cx="6399900" cy="86655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11" name="Google Shape;2911;p118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912" name="Google Shape;2912;p118"/>
          <p:cNvSpPr txBox="1"/>
          <p:nvPr>
            <p:ph idx="1" type="body"/>
          </p:nvPr>
        </p:nvSpPr>
        <p:spPr>
          <a:xfrm>
            <a:off x="767644" y="1548838"/>
            <a:ext cx="53760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31"/>
              <a:buFont typeface="Arial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2913" name="Shape 2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" name="Google Shape;2914;p119"/>
          <p:cNvSpPr/>
          <p:nvPr>
            <p:ph idx="2" type="pic"/>
          </p:nvPr>
        </p:nvSpPr>
        <p:spPr>
          <a:xfrm>
            <a:off x="0" y="1088247"/>
            <a:ext cx="13004700" cy="86655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15" name="Google Shape;2915;p119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а" showMasterSp="0">
  <p:cSld name="Картинка">
    <p:bg>
      <p:bgPr>
        <a:solidFill>
          <a:srgbClr val="FEFEFE"/>
        </a:solidFill>
      </p:bgPr>
    </p:bg>
    <p:spTree>
      <p:nvGrpSpPr>
        <p:cNvPr id="2916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p120"/>
          <p:cNvSpPr/>
          <p:nvPr>
            <p:ph idx="2" type="pic"/>
          </p:nvPr>
        </p:nvSpPr>
        <p:spPr>
          <a:xfrm>
            <a:off x="0" y="0"/>
            <a:ext cx="13004700" cy="97536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и 2х2 ">
  <p:cSld name="Картинки 2х2 ">
    <p:bg>
      <p:bgPr>
        <a:solidFill>
          <a:srgbClr val="FEFEFE"/>
        </a:solidFill>
      </p:bgPr>
    </p:bg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121"/>
          <p:cNvSpPr/>
          <p:nvPr>
            <p:ph idx="2" type="pic"/>
          </p:nvPr>
        </p:nvSpPr>
        <p:spPr>
          <a:xfrm>
            <a:off x="767998" y="1548844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20" name="Google Shape;2920;p121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921" name="Google Shape;2921;p121"/>
          <p:cNvSpPr/>
          <p:nvPr>
            <p:ph idx="3" type="pic"/>
          </p:nvPr>
        </p:nvSpPr>
        <p:spPr>
          <a:xfrm>
            <a:off x="6729389" y="1548844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22" name="Google Shape;2922;p121"/>
          <p:cNvSpPr/>
          <p:nvPr>
            <p:ph idx="4" type="pic"/>
          </p:nvPr>
        </p:nvSpPr>
        <p:spPr>
          <a:xfrm>
            <a:off x="6729389" y="5617080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23" name="Google Shape;2923;p121"/>
          <p:cNvSpPr/>
          <p:nvPr>
            <p:ph idx="5" type="pic"/>
          </p:nvPr>
        </p:nvSpPr>
        <p:spPr>
          <a:xfrm>
            <a:off x="767998" y="5617080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и 2х1 ">
  <p:cSld name="Картинки 2х1 ">
    <p:bg>
      <p:bgPr>
        <a:solidFill>
          <a:srgbClr val="FEFEFE"/>
        </a:solidFill>
      </p:bgPr>
    </p:bg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p122"/>
          <p:cNvSpPr/>
          <p:nvPr>
            <p:ph idx="2" type="pic"/>
          </p:nvPr>
        </p:nvSpPr>
        <p:spPr>
          <a:xfrm>
            <a:off x="767998" y="1548844"/>
            <a:ext cx="5510400" cy="7730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26" name="Google Shape;2926;p122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927" name="Google Shape;2927;p122"/>
          <p:cNvSpPr/>
          <p:nvPr>
            <p:ph idx="3" type="pic"/>
          </p:nvPr>
        </p:nvSpPr>
        <p:spPr>
          <a:xfrm>
            <a:off x="6729389" y="1548844"/>
            <a:ext cx="5510400" cy="7730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showMasterSp="0">
  <p:cSld name="Пустой">
    <p:spTree>
      <p:nvGrpSpPr>
        <p:cNvPr id="2928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929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p124"/>
          <p:cNvSpPr txBox="1"/>
          <p:nvPr/>
        </p:nvSpPr>
        <p:spPr>
          <a:xfrm>
            <a:off x="4158827" y="5642818"/>
            <a:ext cx="46872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76"/>
              <a:buFont typeface="Roboto Light"/>
              <a:buNone/>
            </a:pPr>
            <a:r>
              <a:rPr b="0" i="0" lang="ru-RU" sz="2276" u="none" cap="none" strike="noStrike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2931" name="Google Shape;2931;p124"/>
          <p:cNvSpPr/>
          <p:nvPr/>
        </p:nvSpPr>
        <p:spPr>
          <a:xfrm>
            <a:off x="2905106" y="3524678"/>
            <a:ext cx="1439199" cy="1447008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32" name="Google Shape;2932;p124"/>
          <p:cNvSpPr/>
          <p:nvPr/>
        </p:nvSpPr>
        <p:spPr>
          <a:xfrm>
            <a:off x="4780362" y="3273605"/>
            <a:ext cx="1691058" cy="1834978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33" name="Google Shape;2933;p124"/>
          <p:cNvSpPr/>
          <p:nvPr/>
        </p:nvSpPr>
        <p:spPr>
          <a:xfrm>
            <a:off x="7121136" y="3525100"/>
            <a:ext cx="1054213" cy="1444199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34" name="Google Shape;2934;p124"/>
          <p:cNvSpPr/>
          <p:nvPr/>
        </p:nvSpPr>
        <p:spPr>
          <a:xfrm>
            <a:off x="9214984" y="3525844"/>
            <a:ext cx="870495" cy="1441429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35" name="Google Shape;2935;p124"/>
          <p:cNvSpPr/>
          <p:nvPr/>
        </p:nvSpPr>
        <p:spPr>
          <a:xfrm>
            <a:off x="5184586" y="3904613"/>
            <a:ext cx="867149" cy="140338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 2">
  <p:cSld name="Код 2">
    <p:bg>
      <p:bgPr>
        <a:solidFill>
          <a:srgbClr val="FEFEFE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3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25" name="Google Shape;525;p13"/>
          <p:cNvSpPr/>
          <p:nvPr/>
        </p:nvSpPr>
        <p:spPr>
          <a:xfrm>
            <a:off x="771840" y="1548836"/>
            <a:ext cx="11461200" cy="7730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26" name="Google Shape;526;p13"/>
          <p:cNvSpPr txBox="1"/>
          <p:nvPr/>
        </p:nvSpPr>
        <p:spPr>
          <a:xfrm>
            <a:off x="11243733" y="5473199"/>
            <a:ext cx="13005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1"/>
              <a:buFont typeface="Arial"/>
              <a:buNone/>
            </a:pPr>
            <a:r>
              <a:t/>
            </a:r>
            <a:endParaRPr b="1" i="0" sz="1991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p13"/>
          <p:cNvSpPr/>
          <p:nvPr/>
        </p:nvSpPr>
        <p:spPr>
          <a:xfrm>
            <a:off x="771840" y="1548838"/>
            <a:ext cx="114633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28" name="Google Shape;528;p13"/>
          <p:cNvGrpSpPr/>
          <p:nvPr/>
        </p:nvGrpSpPr>
        <p:grpSpPr>
          <a:xfrm>
            <a:off x="902270" y="1329204"/>
            <a:ext cx="576597" cy="821320"/>
            <a:chOff x="634418" y="934611"/>
            <a:chExt cx="405426" cy="577500"/>
          </a:xfrm>
        </p:grpSpPr>
        <p:sp>
          <p:nvSpPr>
            <p:cNvPr id="529" name="Google Shape;529;p13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32" name="Google Shape;532;p13"/>
          <p:cNvSpPr txBox="1"/>
          <p:nvPr>
            <p:ph idx="1" type="body"/>
          </p:nvPr>
        </p:nvSpPr>
        <p:spPr>
          <a:xfrm>
            <a:off x="771840" y="1931013"/>
            <a:ext cx="114612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type="title">
  <p:cSld name="TITLE">
    <p:spTree>
      <p:nvGrpSpPr>
        <p:cNvPr id="2936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" name="Google Shape;2937;p125"/>
          <p:cNvSpPr txBox="1"/>
          <p:nvPr>
            <p:ph type="title"/>
          </p:nvPr>
        </p:nvSpPr>
        <p:spPr>
          <a:xfrm>
            <a:off x="1270001" y="1638301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938" name="Google Shape;2938;p125"/>
          <p:cNvSpPr txBox="1"/>
          <p:nvPr>
            <p:ph idx="1" type="body"/>
          </p:nvPr>
        </p:nvSpPr>
        <p:spPr>
          <a:xfrm>
            <a:off x="1270001" y="5041900"/>
            <a:ext cx="10464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9"/>
              <a:buFont typeface="Roboto"/>
              <a:buNone/>
              <a:defRPr b="0" i="0" sz="369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9"/>
              <a:buFont typeface="Roboto"/>
              <a:buNone/>
              <a:defRPr b="0" i="0" sz="369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9"/>
              <a:buFont typeface="Roboto"/>
              <a:buNone/>
              <a:defRPr b="0" i="0" sz="369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Roboto"/>
              <a:buNone/>
              <a:defRPr b="0" i="0" sz="3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Roboto"/>
              <a:buNone/>
              <a:defRPr b="0" i="0" sz="3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39" name="Google Shape;2939;p12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 и текст">
  <p:cSld name="Код и текст">
    <p:bg>
      <p:bgPr>
        <a:solidFill>
          <a:srgbClr val="FEFEF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4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35" name="Google Shape;535;p14"/>
          <p:cNvSpPr/>
          <p:nvPr/>
        </p:nvSpPr>
        <p:spPr>
          <a:xfrm>
            <a:off x="771839" y="1548836"/>
            <a:ext cx="7424100" cy="7730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6" name="Google Shape;536;p14"/>
          <p:cNvSpPr/>
          <p:nvPr/>
        </p:nvSpPr>
        <p:spPr>
          <a:xfrm>
            <a:off x="771839" y="1548838"/>
            <a:ext cx="74340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37" name="Google Shape;537;p14"/>
          <p:cNvGrpSpPr/>
          <p:nvPr/>
        </p:nvGrpSpPr>
        <p:grpSpPr>
          <a:xfrm>
            <a:off x="902270" y="1329204"/>
            <a:ext cx="576597" cy="821320"/>
            <a:chOff x="634418" y="934611"/>
            <a:chExt cx="405426" cy="577500"/>
          </a:xfrm>
        </p:grpSpPr>
        <p:sp>
          <p:nvSpPr>
            <p:cNvPr id="538" name="Google Shape;538;p14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41" name="Google Shape;541;p14"/>
          <p:cNvSpPr txBox="1"/>
          <p:nvPr>
            <p:ph idx="1" type="body"/>
          </p:nvPr>
        </p:nvSpPr>
        <p:spPr>
          <a:xfrm>
            <a:off x="771839" y="1931013"/>
            <a:ext cx="74241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42" name="Google Shape;542;p14"/>
          <p:cNvSpPr txBox="1"/>
          <p:nvPr>
            <p:ph idx="2" type="body"/>
          </p:nvPr>
        </p:nvSpPr>
        <p:spPr>
          <a:xfrm>
            <a:off x="8567868" y="1548841"/>
            <a:ext cx="3669300" cy="77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 и текст 2">
  <p:cSld name="Код и текст 2">
    <p:bg>
      <p:bgPr>
        <a:solidFill>
          <a:srgbClr val="FEFEFE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5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45" name="Google Shape;545;p15"/>
          <p:cNvSpPr/>
          <p:nvPr/>
        </p:nvSpPr>
        <p:spPr>
          <a:xfrm>
            <a:off x="771840" y="3902783"/>
            <a:ext cx="11461200" cy="5376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46" name="Google Shape;546;p15"/>
          <p:cNvSpPr/>
          <p:nvPr/>
        </p:nvSpPr>
        <p:spPr>
          <a:xfrm>
            <a:off x="771840" y="3902783"/>
            <a:ext cx="114633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47" name="Google Shape;547;p15"/>
          <p:cNvGrpSpPr/>
          <p:nvPr/>
        </p:nvGrpSpPr>
        <p:grpSpPr>
          <a:xfrm>
            <a:off x="902270" y="3683150"/>
            <a:ext cx="576597" cy="821320"/>
            <a:chOff x="634418" y="934611"/>
            <a:chExt cx="405426" cy="577500"/>
          </a:xfrm>
        </p:grpSpPr>
        <p:sp>
          <p:nvSpPr>
            <p:cNvPr id="548" name="Google Shape;548;p15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51" name="Google Shape;551;p15"/>
          <p:cNvSpPr txBox="1"/>
          <p:nvPr>
            <p:ph idx="1" type="body"/>
          </p:nvPr>
        </p:nvSpPr>
        <p:spPr>
          <a:xfrm>
            <a:off x="771840" y="4284961"/>
            <a:ext cx="11461200" cy="49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None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None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52" name="Google Shape;552;p15"/>
          <p:cNvSpPr txBox="1"/>
          <p:nvPr>
            <p:ph idx="2" type="body"/>
          </p:nvPr>
        </p:nvSpPr>
        <p:spPr>
          <a:xfrm>
            <a:off x="767645" y="1548841"/>
            <a:ext cx="11469600" cy="20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6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55" name="Google Shape;555;p16"/>
          <p:cNvSpPr txBox="1"/>
          <p:nvPr>
            <p:ph idx="1" type="body"/>
          </p:nvPr>
        </p:nvSpPr>
        <p:spPr>
          <a:xfrm>
            <a:off x="767644" y="1548841"/>
            <a:ext cx="55092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56" name="Google Shape;556;p16"/>
          <p:cNvSpPr txBox="1"/>
          <p:nvPr>
            <p:ph idx="2" type="body"/>
          </p:nvPr>
        </p:nvSpPr>
        <p:spPr>
          <a:xfrm>
            <a:off x="6728036" y="1548841"/>
            <a:ext cx="55092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7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59" name="Google Shape;559;p17"/>
          <p:cNvSpPr txBox="1"/>
          <p:nvPr>
            <p:ph idx="1" type="body"/>
          </p:nvPr>
        </p:nvSpPr>
        <p:spPr>
          <a:xfrm>
            <a:off x="767645" y="1548841"/>
            <a:ext cx="114696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31"/>
              <a:buFont typeface="Arial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8"/>
          <p:cNvSpPr/>
          <p:nvPr/>
        </p:nvSpPr>
        <p:spPr>
          <a:xfrm>
            <a:off x="6550613" y="1085440"/>
            <a:ext cx="6399900" cy="86682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2" name="Google Shape;562;p18"/>
          <p:cNvSpPr/>
          <p:nvPr>
            <p:ph idx="2" type="pic"/>
          </p:nvPr>
        </p:nvSpPr>
        <p:spPr>
          <a:xfrm>
            <a:off x="6604800" y="1088247"/>
            <a:ext cx="6399900" cy="86655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63" name="Google Shape;563;p18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64" name="Google Shape;564;p18"/>
          <p:cNvSpPr txBox="1"/>
          <p:nvPr>
            <p:ph idx="1" type="body"/>
          </p:nvPr>
        </p:nvSpPr>
        <p:spPr>
          <a:xfrm>
            <a:off x="767644" y="1548838"/>
            <a:ext cx="53760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31"/>
              <a:buFont typeface="Arial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9"/>
          <p:cNvSpPr/>
          <p:nvPr>
            <p:ph idx="2" type="pic"/>
          </p:nvPr>
        </p:nvSpPr>
        <p:spPr>
          <a:xfrm>
            <a:off x="0" y="1088247"/>
            <a:ext cx="13004700" cy="86655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67" name="Google Shape;567;p19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а" showMasterSp="0">
  <p:cSld name="Картинка">
    <p:bg>
      <p:bgPr>
        <a:solidFill>
          <a:srgbClr val="FEFEFE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0"/>
          <p:cNvSpPr/>
          <p:nvPr>
            <p:ph idx="2" type="pic"/>
          </p:nvPr>
        </p:nvSpPr>
        <p:spPr>
          <a:xfrm>
            <a:off x="0" y="0"/>
            <a:ext cx="13004700" cy="97536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767645" y="4191720"/>
            <a:ext cx="93429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767645" y="1710599"/>
            <a:ext cx="2572800" cy="21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19797"/>
              <a:buFont typeface="Roboto"/>
              <a:buNone/>
              <a:defRPr b="1" i="0" sz="1365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1" y="9125939"/>
            <a:ext cx="13004700" cy="6276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2" name="Google Shape;22;p3"/>
          <p:cNvCxnSpPr/>
          <p:nvPr/>
        </p:nvCxnSpPr>
        <p:spPr>
          <a:xfrm>
            <a:off x="1" y="9125938"/>
            <a:ext cx="130047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317350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4" name="Google Shape;24;p3"/>
          <p:cNvSpPr txBox="1"/>
          <p:nvPr>
            <p:ph idx="2" type="body"/>
          </p:nvPr>
        </p:nvSpPr>
        <p:spPr>
          <a:xfrm>
            <a:off x="1102922" y="9286564"/>
            <a:ext cx="9768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2"/>
              <a:buFont typeface="Arial"/>
              <a:buNone/>
              <a:defRPr b="0" i="0" sz="1422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и 2х2 ">
  <p:cSld name="Картинки 2х2 ">
    <p:bg>
      <p:bgPr>
        <a:solidFill>
          <a:srgbClr val="FEFEFE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1"/>
          <p:cNvSpPr/>
          <p:nvPr>
            <p:ph idx="2" type="pic"/>
          </p:nvPr>
        </p:nvSpPr>
        <p:spPr>
          <a:xfrm>
            <a:off x="767998" y="1548844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2" name="Google Shape;572;p21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73" name="Google Shape;573;p21"/>
          <p:cNvSpPr/>
          <p:nvPr>
            <p:ph idx="3" type="pic"/>
          </p:nvPr>
        </p:nvSpPr>
        <p:spPr>
          <a:xfrm>
            <a:off x="6729389" y="1548844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4" name="Google Shape;574;p21"/>
          <p:cNvSpPr/>
          <p:nvPr>
            <p:ph idx="4" type="pic"/>
          </p:nvPr>
        </p:nvSpPr>
        <p:spPr>
          <a:xfrm>
            <a:off x="6729389" y="5617080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5" name="Google Shape;575;p21"/>
          <p:cNvSpPr/>
          <p:nvPr>
            <p:ph idx="5" type="pic"/>
          </p:nvPr>
        </p:nvSpPr>
        <p:spPr>
          <a:xfrm>
            <a:off x="767998" y="5617080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и 2х1 ">
  <p:cSld name="Картинки 2х1 ">
    <p:bg>
      <p:bgPr>
        <a:solidFill>
          <a:srgbClr val="FEFEFE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2"/>
          <p:cNvSpPr/>
          <p:nvPr>
            <p:ph idx="2" type="pic"/>
          </p:nvPr>
        </p:nvSpPr>
        <p:spPr>
          <a:xfrm>
            <a:off x="767998" y="1548844"/>
            <a:ext cx="5510400" cy="7730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8" name="Google Shape;578;p22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79" name="Google Shape;579;p22"/>
          <p:cNvSpPr/>
          <p:nvPr>
            <p:ph idx="3" type="pic"/>
          </p:nvPr>
        </p:nvSpPr>
        <p:spPr>
          <a:xfrm>
            <a:off x="6729389" y="1548844"/>
            <a:ext cx="5510400" cy="7730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/>
          <p:nvPr/>
        </p:nvSpPr>
        <p:spPr>
          <a:xfrm>
            <a:off x="4653679" y="1966881"/>
            <a:ext cx="3697500" cy="36972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2" name="Google Shape;582;p23"/>
          <p:cNvSpPr/>
          <p:nvPr>
            <p:ph idx="2" type="pic"/>
          </p:nvPr>
        </p:nvSpPr>
        <p:spPr>
          <a:xfrm>
            <a:off x="4755677" y="2068870"/>
            <a:ext cx="3493500" cy="34932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83" name="Google Shape;583;p23"/>
          <p:cNvSpPr/>
          <p:nvPr/>
        </p:nvSpPr>
        <p:spPr>
          <a:xfrm flipH="1" rot="10800000">
            <a:off x="9399825" y="-1905"/>
            <a:ext cx="3605679" cy="9755505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4" name="Google Shape;584;p23"/>
          <p:cNvSpPr/>
          <p:nvPr/>
        </p:nvSpPr>
        <p:spPr>
          <a:xfrm rot="10800000">
            <a:off x="-703" y="-1905"/>
            <a:ext cx="3605679" cy="9755505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5" name="Google Shape;585;p23"/>
          <p:cNvSpPr txBox="1"/>
          <p:nvPr>
            <p:ph type="title"/>
          </p:nvPr>
        </p:nvSpPr>
        <p:spPr>
          <a:xfrm>
            <a:off x="767645" y="5896211"/>
            <a:ext cx="114696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89"/>
              <a:buFont typeface="Roboto"/>
              <a:buNone/>
              <a:defRPr b="1" i="0" sz="5689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86" name="Google Shape;586;p23"/>
          <p:cNvSpPr txBox="1"/>
          <p:nvPr>
            <p:ph idx="1" type="body"/>
          </p:nvPr>
        </p:nvSpPr>
        <p:spPr>
          <a:xfrm>
            <a:off x="767645" y="7037483"/>
            <a:ext cx="114696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12"/>
              <a:buFont typeface="Roboto"/>
              <a:buNone/>
              <a:defRPr b="0" i="0" sz="256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showMasterSp="0">
  <p:cSld name="Пустой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type="title">
  <p:cSld name="TITL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5"/>
          <p:cNvSpPr txBox="1"/>
          <p:nvPr>
            <p:ph type="title"/>
          </p:nvPr>
        </p:nvSpPr>
        <p:spPr>
          <a:xfrm>
            <a:off x="1270001" y="1638301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90" name="Google Shape;590;p25"/>
          <p:cNvSpPr txBox="1"/>
          <p:nvPr>
            <p:ph idx="1" type="body"/>
          </p:nvPr>
        </p:nvSpPr>
        <p:spPr>
          <a:xfrm>
            <a:off x="1270001" y="5041900"/>
            <a:ext cx="10464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9"/>
              <a:buFont typeface="Roboto"/>
              <a:buNone/>
              <a:defRPr b="0" i="0" sz="369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9"/>
              <a:buFont typeface="Roboto"/>
              <a:buNone/>
              <a:defRPr b="0" i="0" sz="369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9"/>
              <a:buFont typeface="Roboto"/>
              <a:buNone/>
              <a:defRPr b="0" i="0" sz="369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Roboto"/>
              <a:buNone/>
              <a:defRPr b="0" i="0" sz="3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Roboto"/>
              <a:buNone/>
              <a:defRPr b="0" i="0" sz="3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1" name="Google Shape;591;p2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7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00" name="Google Shape;600;p27"/>
          <p:cNvSpPr/>
          <p:nvPr/>
        </p:nvSpPr>
        <p:spPr>
          <a:xfrm>
            <a:off x="-1" y="8819489"/>
            <a:ext cx="13004700" cy="9342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01" name="Google Shape;60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2" name="Google Shape;602;p27"/>
          <p:cNvCxnSpPr/>
          <p:nvPr/>
        </p:nvCxnSpPr>
        <p:spPr>
          <a:xfrm>
            <a:off x="0" y="8817766"/>
            <a:ext cx="130047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603" name="Google Shape;603;p27"/>
          <p:cNvGrpSpPr/>
          <p:nvPr/>
        </p:nvGrpSpPr>
        <p:grpSpPr>
          <a:xfrm>
            <a:off x="8296217" y="4074894"/>
            <a:ext cx="4250533" cy="5275606"/>
            <a:chOff x="3935597" y="5640412"/>
            <a:chExt cx="2988703" cy="3709468"/>
          </a:xfrm>
        </p:grpSpPr>
        <p:sp>
          <p:nvSpPr>
            <p:cNvPr id="604" name="Google Shape;604;p27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71" name="Google Shape;671;p27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672" name="Google Shape;6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673" name="Google Shape;673;p27"/>
          <p:cNvSpPr txBox="1"/>
          <p:nvPr>
            <p:ph idx="2" type="body"/>
          </p:nvPr>
        </p:nvSpPr>
        <p:spPr>
          <a:xfrm>
            <a:off x="1102922" y="9133341"/>
            <a:ext cx="77823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8"/>
          <p:cNvSpPr txBox="1"/>
          <p:nvPr>
            <p:ph type="title"/>
          </p:nvPr>
        </p:nvSpPr>
        <p:spPr>
          <a:xfrm>
            <a:off x="767645" y="4191720"/>
            <a:ext cx="93429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76" name="Google Shape;676;p28"/>
          <p:cNvSpPr txBox="1"/>
          <p:nvPr>
            <p:ph idx="1" type="body"/>
          </p:nvPr>
        </p:nvSpPr>
        <p:spPr>
          <a:xfrm>
            <a:off x="767645" y="1710599"/>
            <a:ext cx="2572800" cy="21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19797"/>
              <a:buFont typeface="Roboto"/>
              <a:buNone/>
              <a:defRPr b="1" i="0" sz="1365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77" name="Google Shape;677;p28"/>
          <p:cNvSpPr/>
          <p:nvPr/>
        </p:nvSpPr>
        <p:spPr>
          <a:xfrm>
            <a:off x="-1" y="9125939"/>
            <a:ext cx="13004700" cy="6276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678" name="Google Shape;678;p28"/>
          <p:cNvCxnSpPr/>
          <p:nvPr/>
        </p:nvCxnSpPr>
        <p:spPr>
          <a:xfrm>
            <a:off x="1" y="9125938"/>
            <a:ext cx="130047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679" name="Google Shape;67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317350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680" name="Google Shape;680;p28"/>
          <p:cNvSpPr txBox="1"/>
          <p:nvPr>
            <p:ph idx="2" type="body"/>
          </p:nvPr>
        </p:nvSpPr>
        <p:spPr>
          <a:xfrm>
            <a:off x="1102922" y="9286564"/>
            <a:ext cx="9768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2"/>
              <a:buFont typeface="Arial"/>
              <a:buNone/>
              <a:defRPr b="0" i="0" sz="1422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9"/>
          <p:cNvSpPr txBox="1"/>
          <p:nvPr>
            <p:ph type="title"/>
          </p:nvPr>
        </p:nvSpPr>
        <p:spPr>
          <a:xfrm>
            <a:off x="767645" y="4759687"/>
            <a:ext cx="93429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83" name="Google Shape;683;p29"/>
          <p:cNvSpPr txBox="1"/>
          <p:nvPr>
            <p:ph idx="1" type="body"/>
          </p:nvPr>
        </p:nvSpPr>
        <p:spPr>
          <a:xfrm>
            <a:off x="767645" y="2278566"/>
            <a:ext cx="2572800" cy="21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19797"/>
              <a:buFont typeface="Roboto"/>
              <a:buNone/>
              <a:defRPr b="1" i="0" sz="1365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684" name="Google Shape;684;p29"/>
          <p:cNvGrpSpPr/>
          <p:nvPr/>
        </p:nvGrpSpPr>
        <p:grpSpPr>
          <a:xfrm>
            <a:off x="7734947" y="0"/>
            <a:ext cx="5269651" cy="9753448"/>
            <a:chOff x="5438719" y="0"/>
            <a:chExt cx="3705281" cy="6858000"/>
          </a:xfrm>
        </p:grpSpPr>
        <p:sp>
          <p:nvSpPr>
            <p:cNvPr id="685" name="Google Shape;685;p29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686" name="Google Shape;686;p29"/>
            <p:cNvCxnSpPr>
              <a:stCxn id="685" idx="5"/>
              <a:endCxn id="685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687" name="Google Shape;687;p29"/>
            <p:cNvCxnSpPr>
              <a:stCxn id="685" idx="1"/>
              <a:endCxn id="685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688" name="Google Shape;688;p29"/>
          <p:cNvSpPr/>
          <p:nvPr/>
        </p:nvSpPr>
        <p:spPr>
          <a:xfrm flipH="1" rot="10800000">
            <a:off x="8567447" y="-1905"/>
            <a:ext cx="4438221" cy="9755505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689" name="Google Shape;689;p29"/>
          <p:cNvCxnSpPr/>
          <p:nvPr/>
        </p:nvCxnSpPr>
        <p:spPr>
          <a:xfrm>
            <a:off x="8727918" y="0"/>
            <a:ext cx="2499900" cy="47637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690" name="Google Shape;690;p29"/>
          <p:cNvCxnSpPr/>
          <p:nvPr/>
        </p:nvCxnSpPr>
        <p:spPr>
          <a:xfrm flipH="1" rot="10800000">
            <a:off x="8568737" y="4763700"/>
            <a:ext cx="2658900" cy="49899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91" name="Google Shape;691;p29"/>
          <p:cNvSpPr/>
          <p:nvPr/>
        </p:nvSpPr>
        <p:spPr>
          <a:xfrm flipH="1" rot="10800000">
            <a:off x="9399825" y="-1905"/>
            <a:ext cx="3605679" cy="9755505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692" name="Google Shape;692;p29"/>
          <p:cNvCxnSpPr/>
          <p:nvPr/>
        </p:nvCxnSpPr>
        <p:spPr>
          <a:xfrm>
            <a:off x="9560298" y="0"/>
            <a:ext cx="2499900" cy="47637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693" name="Google Shape;693;p29"/>
          <p:cNvCxnSpPr/>
          <p:nvPr/>
        </p:nvCxnSpPr>
        <p:spPr>
          <a:xfrm flipH="1" rot="10800000">
            <a:off x="9401117" y="4763700"/>
            <a:ext cx="2658900" cy="49899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0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96" name="Google Shape;696;p30"/>
          <p:cNvSpPr/>
          <p:nvPr/>
        </p:nvSpPr>
        <p:spPr>
          <a:xfrm>
            <a:off x="-1" y="8819489"/>
            <a:ext cx="13004700" cy="9342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97" name="Google Shape;69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8" name="Google Shape;698;p30"/>
          <p:cNvCxnSpPr/>
          <p:nvPr/>
        </p:nvCxnSpPr>
        <p:spPr>
          <a:xfrm>
            <a:off x="0" y="8817766"/>
            <a:ext cx="130047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699" name="Google Shape;699;p30"/>
          <p:cNvGrpSpPr/>
          <p:nvPr/>
        </p:nvGrpSpPr>
        <p:grpSpPr>
          <a:xfrm>
            <a:off x="8296217" y="4074894"/>
            <a:ext cx="4250533" cy="5275606"/>
            <a:chOff x="3935597" y="5640412"/>
            <a:chExt cx="2988703" cy="3709468"/>
          </a:xfrm>
        </p:grpSpPr>
        <p:sp>
          <p:nvSpPr>
            <p:cNvPr id="700" name="Google Shape;700;p30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67" name="Google Shape;767;p30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768" name="Google Shape;76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769" name="Google Shape;769;p30"/>
          <p:cNvSpPr txBox="1"/>
          <p:nvPr>
            <p:ph idx="2" type="body"/>
          </p:nvPr>
        </p:nvSpPr>
        <p:spPr>
          <a:xfrm>
            <a:off x="1102921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770" name="Google Shape;77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5285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771" name="Google Shape;771;p30"/>
          <p:cNvSpPr txBox="1"/>
          <p:nvPr>
            <p:ph idx="3" type="body"/>
          </p:nvPr>
        </p:nvSpPr>
        <p:spPr>
          <a:xfrm>
            <a:off x="5550748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1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774" name="Google Shape;774;p31"/>
          <p:cNvSpPr/>
          <p:nvPr/>
        </p:nvSpPr>
        <p:spPr>
          <a:xfrm>
            <a:off x="-1" y="8819489"/>
            <a:ext cx="13004700" cy="9342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75" name="Google Shape;77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6" name="Google Shape;776;p31"/>
          <p:cNvCxnSpPr/>
          <p:nvPr/>
        </p:nvCxnSpPr>
        <p:spPr>
          <a:xfrm>
            <a:off x="0" y="8817766"/>
            <a:ext cx="130047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777" name="Google Shape;777;p31"/>
          <p:cNvGrpSpPr/>
          <p:nvPr/>
        </p:nvGrpSpPr>
        <p:grpSpPr>
          <a:xfrm>
            <a:off x="8296217" y="4074894"/>
            <a:ext cx="4250533" cy="5275606"/>
            <a:chOff x="3935597" y="5640412"/>
            <a:chExt cx="2988703" cy="3709468"/>
          </a:xfrm>
        </p:grpSpPr>
        <p:sp>
          <p:nvSpPr>
            <p:cNvPr id="778" name="Google Shape;778;p31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845" name="Google Shape;845;p31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846" name="Google Shape;84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847" name="Google Shape;847;p31"/>
          <p:cNvSpPr txBox="1"/>
          <p:nvPr>
            <p:ph idx="2" type="body"/>
          </p:nvPr>
        </p:nvSpPr>
        <p:spPr>
          <a:xfrm>
            <a:off x="1102921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848" name="Google Shape;84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152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849" name="Google Shape;849;p31"/>
          <p:cNvSpPr txBox="1"/>
          <p:nvPr>
            <p:ph idx="3" type="body"/>
          </p:nvPr>
        </p:nvSpPr>
        <p:spPr>
          <a:xfrm>
            <a:off x="4166990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850" name="Google Shape;85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5598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851" name="Google Shape;851;p31"/>
          <p:cNvSpPr txBox="1"/>
          <p:nvPr>
            <p:ph idx="4" type="body"/>
          </p:nvPr>
        </p:nvSpPr>
        <p:spPr>
          <a:xfrm>
            <a:off x="7231061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767645" y="4759687"/>
            <a:ext cx="93429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67645" y="2278566"/>
            <a:ext cx="2572800" cy="21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19797"/>
              <a:buFont typeface="Roboto"/>
              <a:buNone/>
              <a:defRPr b="1" i="0" sz="1365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28" name="Google Shape;28;p4"/>
          <p:cNvGrpSpPr/>
          <p:nvPr/>
        </p:nvGrpSpPr>
        <p:grpSpPr>
          <a:xfrm>
            <a:off x="7734947" y="0"/>
            <a:ext cx="5269651" cy="9753448"/>
            <a:chOff x="5438719" y="0"/>
            <a:chExt cx="3705281" cy="6858000"/>
          </a:xfrm>
        </p:grpSpPr>
        <p:sp>
          <p:nvSpPr>
            <p:cNvPr id="29" name="Google Shape;29;p4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30" name="Google Shape;30;p4"/>
            <p:cNvCxnSpPr>
              <a:stCxn id="29" idx="5"/>
              <a:endCxn id="29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1" name="Google Shape;31;p4"/>
            <p:cNvCxnSpPr>
              <a:stCxn id="29" idx="1"/>
              <a:endCxn id="29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32" name="Google Shape;32;p4"/>
          <p:cNvSpPr/>
          <p:nvPr/>
        </p:nvSpPr>
        <p:spPr>
          <a:xfrm flipH="1" rot="10800000">
            <a:off x="8567447" y="-1905"/>
            <a:ext cx="4438221" cy="9755505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3" name="Google Shape;33;p4"/>
          <p:cNvCxnSpPr/>
          <p:nvPr/>
        </p:nvCxnSpPr>
        <p:spPr>
          <a:xfrm>
            <a:off x="8727918" y="0"/>
            <a:ext cx="2499900" cy="47637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4" name="Google Shape;34;p4"/>
          <p:cNvCxnSpPr/>
          <p:nvPr/>
        </p:nvCxnSpPr>
        <p:spPr>
          <a:xfrm flipH="1" rot="10800000">
            <a:off x="8568737" y="4763700"/>
            <a:ext cx="2658900" cy="49899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5" name="Google Shape;35;p4"/>
          <p:cNvSpPr/>
          <p:nvPr/>
        </p:nvSpPr>
        <p:spPr>
          <a:xfrm flipH="1" rot="10800000">
            <a:off x="9399825" y="-1905"/>
            <a:ext cx="3605679" cy="9755505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6" name="Google Shape;36;p4"/>
          <p:cNvCxnSpPr/>
          <p:nvPr/>
        </p:nvCxnSpPr>
        <p:spPr>
          <a:xfrm>
            <a:off x="9560298" y="0"/>
            <a:ext cx="2499900" cy="47637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7" name="Google Shape;37;p4"/>
          <p:cNvCxnSpPr/>
          <p:nvPr/>
        </p:nvCxnSpPr>
        <p:spPr>
          <a:xfrm flipH="1" rot="10800000">
            <a:off x="9401117" y="4763700"/>
            <a:ext cx="2658900" cy="49899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Google Shape;853;p32"/>
          <p:cNvGrpSpPr/>
          <p:nvPr/>
        </p:nvGrpSpPr>
        <p:grpSpPr>
          <a:xfrm>
            <a:off x="-1" y="8817630"/>
            <a:ext cx="13004598" cy="935681"/>
            <a:chOff x="-1" y="6199992"/>
            <a:chExt cx="9144001" cy="657911"/>
          </a:xfrm>
        </p:grpSpPr>
        <p:sp>
          <p:nvSpPr>
            <p:cNvPr id="854" name="Google Shape;854;p32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855" name="Google Shape;855;p32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856" name="Google Shape;856;p32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6258"/>
              <a:buFont typeface="Roboto"/>
              <a:buNone/>
              <a:defRPr b="1" i="0" sz="6258" u="none" cap="none" strike="noStrike">
                <a:solidFill>
                  <a:srgbClr val="4E6E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grpSp>
        <p:nvGrpSpPr>
          <p:cNvPr id="857" name="Google Shape;857;p32"/>
          <p:cNvGrpSpPr/>
          <p:nvPr/>
        </p:nvGrpSpPr>
        <p:grpSpPr>
          <a:xfrm>
            <a:off x="8296175" y="4074955"/>
            <a:ext cx="4250533" cy="5275606"/>
            <a:chOff x="5833339" y="2865248"/>
            <a:chExt cx="2988703" cy="3709468"/>
          </a:xfrm>
        </p:grpSpPr>
        <p:grpSp>
          <p:nvGrpSpPr>
            <p:cNvPr id="858" name="Google Shape;858;p32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859" name="Google Shape;859;p32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860" name="Google Shape;860;p32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861" name="Google Shape;861;p32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862" name="Google Shape;862;p32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26" name="Google Shape;926;p32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927" name="Google Shape;92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28" name="Google Shape;928;p32"/>
          <p:cNvSpPr txBox="1"/>
          <p:nvPr>
            <p:ph idx="2" type="body"/>
          </p:nvPr>
        </p:nvSpPr>
        <p:spPr>
          <a:xfrm>
            <a:off x="1102922" y="9133341"/>
            <a:ext cx="77823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929" name="Google Shape;92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33"/>
          <p:cNvGrpSpPr/>
          <p:nvPr/>
        </p:nvGrpSpPr>
        <p:grpSpPr>
          <a:xfrm>
            <a:off x="-1" y="8817630"/>
            <a:ext cx="13004598" cy="935681"/>
            <a:chOff x="-1" y="6199992"/>
            <a:chExt cx="9144001" cy="657911"/>
          </a:xfrm>
        </p:grpSpPr>
        <p:sp>
          <p:nvSpPr>
            <p:cNvPr id="932" name="Google Shape;932;p33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933" name="Google Shape;933;p33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934" name="Google Shape;934;p33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6258"/>
              <a:buFont typeface="Roboto"/>
              <a:buNone/>
              <a:defRPr b="1" i="0" sz="6258" u="none" cap="none" strike="noStrike">
                <a:solidFill>
                  <a:srgbClr val="4E6E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grpSp>
        <p:nvGrpSpPr>
          <p:cNvPr id="935" name="Google Shape;935;p33"/>
          <p:cNvGrpSpPr/>
          <p:nvPr/>
        </p:nvGrpSpPr>
        <p:grpSpPr>
          <a:xfrm>
            <a:off x="8296175" y="4074955"/>
            <a:ext cx="4250533" cy="5275606"/>
            <a:chOff x="5833339" y="2865248"/>
            <a:chExt cx="2988703" cy="3709468"/>
          </a:xfrm>
        </p:grpSpPr>
        <p:grpSp>
          <p:nvGrpSpPr>
            <p:cNvPr id="936" name="Google Shape;936;p33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937" name="Google Shape;937;p33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38" name="Google Shape;938;p33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39" name="Google Shape;939;p33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940" name="Google Shape;940;p33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004" name="Google Shape;1004;p33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005" name="Google Shape;100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06" name="Google Shape;1006;p33"/>
          <p:cNvSpPr txBox="1"/>
          <p:nvPr>
            <p:ph idx="2" type="body"/>
          </p:nvPr>
        </p:nvSpPr>
        <p:spPr>
          <a:xfrm>
            <a:off x="1102922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007" name="Google Shape;10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5285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09" name="Google Shape;1009;p33"/>
          <p:cNvSpPr txBox="1"/>
          <p:nvPr>
            <p:ph idx="3" type="body"/>
          </p:nvPr>
        </p:nvSpPr>
        <p:spPr>
          <a:xfrm>
            <a:off x="5550748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1" name="Google Shape;1011;p34"/>
          <p:cNvGrpSpPr/>
          <p:nvPr/>
        </p:nvGrpSpPr>
        <p:grpSpPr>
          <a:xfrm>
            <a:off x="-1" y="8817630"/>
            <a:ext cx="13004598" cy="935681"/>
            <a:chOff x="-1" y="6199992"/>
            <a:chExt cx="9144001" cy="657911"/>
          </a:xfrm>
        </p:grpSpPr>
        <p:sp>
          <p:nvSpPr>
            <p:cNvPr id="1012" name="Google Shape;1012;p34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013" name="Google Shape;1013;p34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014" name="Google Shape;1014;p34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6258"/>
              <a:buFont typeface="Roboto"/>
              <a:buNone/>
              <a:defRPr b="1" i="0" sz="6258" u="none" cap="none" strike="noStrike">
                <a:solidFill>
                  <a:srgbClr val="4E6E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grpSp>
        <p:nvGrpSpPr>
          <p:cNvPr id="1015" name="Google Shape;1015;p34"/>
          <p:cNvGrpSpPr/>
          <p:nvPr/>
        </p:nvGrpSpPr>
        <p:grpSpPr>
          <a:xfrm>
            <a:off x="8296175" y="4074955"/>
            <a:ext cx="4250533" cy="5275606"/>
            <a:chOff x="5833339" y="2865248"/>
            <a:chExt cx="2988703" cy="3709468"/>
          </a:xfrm>
        </p:grpSpPr>
        <p:grpSp>
          <p:nvGrpSpPr>
            <p:cNvPr id="1016" name="Google Shape;1016;p34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017" name="Google Shape;1017;p34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18" name="Google Shape;1018;p34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19" name="Google Shape;1019;p34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020" name="Google Shape;1020;p34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2" name="Google Shape;1052;p34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3" name="Google Shape;1053;p34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084" name="Google Shape;1084;p34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085" name="Google Shape;108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86" name="Google Shape;1086;p34"/>
          <p:cNvSpPr txBox="1"/>
          <p:nvPr>
            <p:ph idx="2" type="body"/>
          </p:nvPr>
        </p:nvSpPr>
        <p:spPr>
          <a:xfrm>
            <a:off x="1102922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087" name="Google Shape;108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152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89" name="Google Shape;1089;p34"/>
          <p:cNvSpPr txBox="1"/>
          <p:nvPr>
            <p:ph idx="3" type="body"/>
          </p:nvPr>
        </p:nvSpPr>
        <p:spPr>
          <a:xfrm>
            <a:off x="4166990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090" name="Google Shape;109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5598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91" name="Google Shape;1091;p34"/>
          <p:cNvSpPr txBox="1"/>
          <p:nvPr>
            <p:ph idx="4" type="body"/>
          </p:nvPr>
        </p:nvSpPr>
        <p:spPr>
          <a:xfrm>
            <a:off x="7231061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>
  <p:cSld name="Заголовок">
    <p:bg>
      <p:bgPr>
        <a:solidFill>
          <a:srgbClr val="FEFEFE"/>
        </a:solidFill>
      </p:bgPr>
    </p:bg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35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">
  <p:cSld name="Код">
    <p:bg>
      <p:bgPr>
        <a:solidFill>
          <a:srgbClr val="FEFEFE"/>
        </a:solidFill>
      </p:bgPr>
    </p:bg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6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096" name="Google Shape;1096;p36"/>
          <p:cNvSpPr/>
          <p:nvPr/>
        </p:nvSpPr>
        <p:spPr>
          <a:xfrm>
            <a:off x="771840" y="1548836"/>
            <a:ext cx="11461200" cy="7730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771840" y="1548838"/>
            <a:ext cx="114633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098" name="Google Shape;1098;p36"/>
          <p:cNvGrpSpPr/>
          <p:nvPr/>
        </p:nvGrpSpPr>
        <p:grpSpPr>
          <a:xfrm>
            <a:off x="902270" y="1329204"/>
            <a:ext cx="576597" cy="821320"/>
            <a:chOff x="634418" y="934611"/>
            <a:chExt cx="405426" cy="577500"/>
          </a:xfrm>
        </p:grpSpPr>
        <p:sp>
          <p:nvSpPr>
            <p:cNvPr id="1099" name="Google Shape;1099;p36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02" name="Google Shape;1102;p36"/>
          <p:cNvSpPr txBox="1"/>
          <p:nvPr>
            <p:ph idx="1" type="body"/>
          </p:nvPr>
        </p:nvSpPr>
        <p:spPr>
          <a:xfrm>
            <a:off x="771840" y="1931014"/>
            <a:ext cx="114612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 2">
  <p:cSld name="Код 2">
    <p:bg>
      <p:bgPr>
        <a:solidFill>
          <a:srgbClr val="FEFEFE"/>
        </a:solidFill>
      </p:bgPr>
    </p:bg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37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05" name="Google Shape;1105;p37"/>
          <p:cNvSpPr/>
          <p:nvPr/>
        </p:nvSpPr>
        <p:spPr>
          <a:xfrm>
            <a:off x="771840" y="1548836"/>
            <a:ext cx="11461200" cy="7730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06" name="Google Shape;1106;p37"/>
          <p:cNvSpPr txBox="1"/>
          <p:nvPr/>
        </p:nvSpPr>
        <p:spPr>
          <a:xfrm>
            <a:off x="11243733" y="5473199"/>
            <a:ext cx="13005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1"/>
              <a:buFont typeface="Arial"/>
              <a:buNone/>
            </a:pPr>
            <a:r>
              <a:t/>
            </a:r>
            <a:endParaRPr b="1" i="0" sz="1991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7" name="Google Shape;1107;p37"/>
          <p:cNvSpPr/>
          <p:nvPr/>
        </p:nvSpPr>
        <p:spPr>
          <a:xfrm>
            <a:off x="771840" y="1548838"/>
            <a:ext cx="114633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08" name="Google Shape;1108;p37"/>
          <p:cNvGrpSpPr/>
          <p:nvPr/>
        </p:nvGrpSpPr>
        <p:grpSpPr>
          <a:xfrm>
            <a:off x="902270" y="1329204"/>
            <a:ext cx="576597" cy="821320"/>
            <a:chOff x="634418" y="934611"/>
            <a:chExt cx="405426" cy="577500"/>
          </a:xfrm>
        </p:grpSpPr>
        <p:sp>
          <p:nvSpPr>
            <p:cNvPr id="1109" name="Google Shape;1109;p37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12" name="Google Shape;1112;p37"/>
          <p:cNvSpPr txBox="1"/>
          <p:nvPr>
            <p:ph idx="1" type="body"/>
          </p:nvPr>
        </p:nvSpPr>
        <p:spPr>
          <a:xfrm>
            <a:off x="771840" y="1931013"/>
            <a:ext cx="114612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 и текст">
  <p:cSld name="Код и текст">
    <p:bg>
      <p:bgPr>
        <a:solidFill>
          <a:srgbClr val="FEFEFE"/>
        </a:solidFill>
      </p:bgPr>
    </p:bg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8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15" name="Google Shape;1115;p38"/>
          <p:cNvSpPr/>
          <p:nvPr/>
        </p:nvSpPr>
        <p:spPr>
          <a:xfrm>
            <a:off x="771839" y="1548836"/>
            <a:ext cx="7424100" cy="7730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6" name="Google Shape;1116;p38"/>
          <p:cNvSpPr/>
          <p:nvPr/>
        </p:nvSpPr>
        <p:spPr>
          <a:xfrm>
            <a:off x="771839" y="1548838"/>
            <a:ext cx="74340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17" name="Google Shape;1117;p38"/>
          <p:cNvGrpSpPr/>
          <p:nvPr/>
        </p:nvGrpSpPr>
        <p:grpSpPr>
          <a:xfrm>
            <a:off x="902270" y="1329204"/>
            <a:ext cx="576597" cy="821320"/>
            <a:chOff x="634418" y="934611"/>
            <a:chExt cx="405426" cy="577500"/>
          </a:xfrm>
        </p:grpSpPr>
        <p:sp>
          <p:nvSpPr>
            <p:cNvPr id="1118" name="Google Shape;1118;p38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21" name="Google Shape;1121;p38"/>
          <p:cNvSpPr txBox="1"/>
          <p:nvPr>
            <p:ph idx="1" type="body"/>
          </p:nvPr>
        </p:nvSpPr>
        <p:spPr>
          <a:xfrm>
            <a:off x="771839" y="1931013"/>
            <a:ext cx="74241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22" name="Google Shape;1122;p38"/>
          <p:cNvSpPr txBox="1"/>
          <p:nvPr>
            <p:ph idx="2" type="body"/>
          </p:nvPr>
        </p:nvSpPr>
        <p:spPr>
          <a:xfrm>
            <a:off x="8567868" y="1548841"/>
            <a:ext cx="3669300" cy="77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 и текст 2">
  <p:cSld name="Код и текст 2">
    <p:bg>
      <p:bgPr>
        <a:solidFill>
          <a:srgbClr val="FEFEFE"/>
        </a:solidFill>
      </p:bgPr>
    </p:bg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39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25" name="Google Shape;1125;p39"/>
          <p:cNvSpPr/>
          <p:nvPr/>
        </p:nvSpPr>
        <p:spPr>
          <a:xfrm>
            <a:off x="771840" y="3902783"/>
            <a:ext cx="11461200" cy="5376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26" name="Google Shape;1126;p39"/>
          <p:cNvSpPr/>
          <p:nvPr/>
        </p:nvSpPr>
        <p:spPr>
          <a:xfrm>
            <a:off x="771840" y="3902783"/>
            <a:ext cx="114633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27" name="Google Shape;1127;p39"/>
          <p:cNvGrpSpPr/>
          <p:nvPr/>
        </p:nvGrpSpPr>
        <p:grpSpPr>
          <a:xfrm>
            <a:off x="902270" y="3683150"/>
            <a:ext cx="576597" cy="821320"/>
            <a:chOff x="634418" y="934611"/>
            <a:chExt cx="405426" cy="577500"/>
          </a:xfrm>
        </p:grpSpPr>
        <p:sp>
          <p:nvSpPr>
            <p:cNvPr id="1128" name="Google Shape;1128;p39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31" name="Google Shape;1131;p39"/>
          <p:cNvSpPr txBox="1"/>
          <p:nvPr>
            <p:ph idx="1" type="body"/>
          </p:nvPr>
        </p:nvSpPr>
        <p:spPr>
          <a:xfrm>
            <a:off x="771840" y="4284961"/>
            <a:ext cx="11461200" cy="49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None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None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32" name="Google Shape;1132;p39"/>
          <p:cNvSpPr txBox="1"/>
          <p:nvPr>
            <p:ph idx="2" type="body"/>
          </p:nvPr>
        </p:nvSpPr>
        <p:spPr>
          <a:xfrm>
            <a:off x="767645" y="1548841"/>
            <a:ext cx="11469600" cy="20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0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35" name="Google Shape;1135;p40"/>
          <p:cNvSpPr txBox="1"/>
          <p:nvPr>
            <p:ph idx="1" type="body"/>
          </p:nvPr>
        </p:nvSpPr>
        <p:spPr>
          <a:xfrm>
            <a:off x="767644" y="1548841"/>
            <a:ext cx="55092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36" name="Google Shape;1136;p40"/>
          <p:cNvSpPr txBox="1"/>
          <p:nvPr>
            <p:ph idx="2" type="body"/>
          </p:nvPr>
        </p:nvSpPr>
        <p:spPr>
          <a:xfrm>
            <a:off x="6728036" y="1548841"/>
            <a:ext cx="55092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41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39" name="Google Shape;1139;p41"/>
          <p:cNvSpPr txBox="1"/>
          <p:nvPr>
            <p:ph idx="1" type="body"/>
          </p:nvPr>
        </p:nvSpPr>
        <p:spPr>
          <a:xfrm>
            <a:off x="767645" y="1548841"/>
            <a:ext cx="114696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31"/>
              <a:buFont typeface="Arial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0" name="Google Shape;40;p5"/>
          <p:cNvSpPr/>
          <p:nvPr/>
        </p:nvSpPr>
        <p:spPr>
          <a:xfrm>
            <a:off x="-1" y="8819489"/>
            <a:ext cx="13004700" cy="9342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5"/>
          <p:cNvCxnSpPr/>
          <p:nvPr/>
        </p:nvCxnSpPr>
        <p:spPr>
          <a:xfrm>
            <a:off x="0" y="8817766"/>
            <a:ext cx="130047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43" name="Google Shape;43;p5"/>
          <p:cNvGrpSpPr/>
          <p:nvPr/>
        </p:nvGrpSpPr>
        <p:grpSpPr>
          <a:xfrm>
            <a:off x="8296217" y="4074894"/>
            <a:ext cx="4250533" cy="5275606"/>
            <a:chOff x="3935597" y="5640412"/>
            <a:chExt cx="2988703" cy="3709468"/>
          </a:xfrm>
        </p:grpSpPr>
        <p:sp>
          <p:nvSpPr>
            <p:cNvPr id="44" name="Google Shape;44;p5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13" name="Google Shape;113;p5"/>
          <p:cNvSpPr txBox="1"/>
          <p:nvPr>
            <p:ph idx="2" type="body"/>
          </p:nvPr>
        </p:nvSpPr>
        <p:spPr>
          <a:xfrm>
            <a:off x="1102922" y="9133341"/>
            <a:ext cx="77823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42"/>
          <p:cNvSpPr/>
          <p:nvPr/>
        </p:nvSpPr>
        <p:spPr>
          <a:xfrm>
            <a:off x="6550613" y="1085440"/>
            <a:ext cx="6399900" cy="86682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42" name="Google Shape;1142;p42"/>
          <p:cNvSpPr/>
          <p:nvPr>
            <p:ph idx="2" type="pic"/>
          </p:nvPr>
        </p:nvSpPr>
        <p:spPr>
          <a:xfrm>
            <a:off x="6604800" y="1088247"/>
            <a:ext cx="6399900" cy="86655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43" name="Google Shape;1143;p42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44" name="Google Shape;1144;p42"/>
          <p:cNvSpPr txBox="1"/>
          <p:nvPr>
            <p:ph idx="1" type="body"/>
          </p:nvPr>
        </p:nvSpPr>
        <p:spPr>
          <a:xfrm>
            <a:off x="767644" y="1548838"/>
            <a:ext cx="53760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31"/>
              <a:buFont typeface="Arial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3"/>
          <p:cNvSpPr/>
          <p:nvPr>
            <p:ph idx="2" type="pic"/>
          </p:nvPr>
        </p:nvSpPr>
        <p:spPr>
          <a:xfrm>
            <a:off x="0" y="1088247"/>
            <a:ext cx="13004700" cy="86655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47" name="Google Shape;1147;p43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а" showMasterSp="0">
  <p:cSld name="Картинка">
    <p:bg>
      <p:bgPr>
        <a:solidFill>
          <a:srgbClr val="FEFEFE"/>
        </a:solidFill>
      </p:bgPr>
    </p:bg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44"/>
          <p:cNvSpPr/>
          <p:nvPr>
            <p:ph idx="2" type="pic"/>
          </p:nvPr>
        </p:nvSpPr>
        <p:spPr>
          <a:xfrm>
            <a:off x="0" y="0"/>
            <a:ext cx="13004700" cy="97536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и 2х2 ">
  <p:cSld name="Картинки 2х2 ">
    <p:bg>
      <p:bgPr>
        <a:solidFill>
          <a:srgbClr val="FEFEFE"/>
        </a:solidFill>
      </p:bgPr>
    </p:bg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5"/>
          <p:cNvSpPr/>
          <p:nvPr>
            <p:ph idx="2" type="pic"/>
          </p:nvPr>
        </p:nvSpPr>
        <p:spPr>
          <a:xfrm>
            <a:off x="767998" y="1548844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2" name="Google Shape;1152;p45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53" name="Google Shape;1153;p45"/>
          <p:cNvSpPr/>
          <p:nvPr>
            <p:ph idx="3" type="pic"/>
          </p:nvPr>
        </p:nvSpPr>
        <p:spPr>
          <a:xfrm>
            <a:off x="6729389" y="1548844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4" name="Google Shape;1154;p45"/>
          <p:cNvSpPr/>
          <p:nvPr>
            <p:ph idx="4" type="pic"/>
          </p:nvPr>
        </p:nvSpPr>
        <p:spPr>
          <a:xfrm>
            <a:off x="6729389" y="5617080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5" name="Google Shape;1155;p45"/>
          <p:cNvSpPr/>
          <p:nvPr>
            <p:ph idx="5" type="pic"/>
          </p:nvPr>
        </p:nvSpPr>
        <p:spPr>
          <a:xfrm>
            <a:off x="767998" y="5617080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и 2х1 ">
  <p:cSld name="Картинки 2х1 ">
    <p:bg>
      <p:bgPr>
        <a:solidFill>
          <a:srgbClr val="FEFEFE"/>
        </a:solidFill>
      </p:bgPr>
    </p:bg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46"/>
          <p:cNvSpPr/>
          <p:nvPr>
            <p:ph idx="2" type="pic"/>
          </p:nvPr>
        </p:nvSpPr>
        <p:spPr>
          <a:xfrm>
            <a:off x="767998" y="1548844"/>
            <a:ext cx="5510400" cy="7730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8" name="Google Shape;1158;p46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59" name="Google Shape;1159;p46"/>
          <p:cNvSpPr/>
          <p:nvPr>
            <p:ph idx="3" type="pic"/>
          </p:nvPr>
        </p:nvSpPr>
        <p:spPr>
          <a:xfrm>
            <a:off x="6729389" y="1548844"/>
            <a:ext cx="5510400" cy="7730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47"/>
          <p:cNvSpPr/>
          <p:nvPr/>
        </p:nvSpPr>
        <p:spPr>
          <a:xfrm>
            <a:off x="4653679" y="1966881"/>
            <a:ext cx="3697500" cy="36972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2" name="Google Shape;1162;p47"/>
          <p:cNvSpPr/>
          <p:nvPr>
            <p:ph idx="2" type="pic"/>
          </p:nvPr>
        </p:nvSpPr>
        <p:spPr>
          <a:xfrm>
            <a:off x="4755677" y="2068870"/>
            <a:ext cx="3493500" cy="34932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3" name="Google Shape;1163;p47"/>
          <p:cNvSpPr/>
          <p:nvPr/>
        </p:nvSpPr>
        <p:spPr>
          <a:xfrm flipH="1" rot="10800000">
            <a:off x="9399825" y="-1905"/>
            <a:ext cx="3605679" cy="9755505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4" name="Google Shape;1164;p47"/>
          <p:cNvSpPr/>
          <p:nvPr/>
        </p:nvSpPr>
        <p:spPr>
          <a:xfrm rot="10800000">
            <a:off x="-703" y="-1905"/>
            <a:ext cx="3605679" cy="9755505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5" name="Google Shape;1165;p47"/>
          <p:cNvSpPr txBox="1"/>
          <p:nvPr>
            <p:ph type="title"/>
          </p:nvPr>
        </p:nvSpPr>
        <p:spPr>
          <a:xfrm>
            <a:off x="767645" y="5896211"/>
            <a:ext cx="114696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89"/>
              <a:buFont typeface="Roboto"/>
              <a:buNone/>
              <a:defRPr b="1" i="0" sz="5689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66" name="Google Shape;1166;p47"/>
          <p:cNvSpPr txBox="1"/>
          <p:nvPr>
            <p:ph idx="1" type="body"/>
          </p:nvPr>
        </p:nvSpPr>
        <p:spPr>
          <a:xfrm>
            <a:off x="767645" y="7037483"/>
            <a:ext cx="114696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12"/>
              <a:buFont typeface="Roboto"/>
              <a:buNone/>
              <a:defRPr b="0" i="0" sz="256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showMasterSp="0">
  <p:cSld name="Пустой"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9"/>
          <p:cNvSpPr txBox="1"/>
          <p:nvPr/>
        </p:nvSpPr>
        <p:spPr>
          <a:xfrm>
            <a:off x="4158827" y="5642818"/>
            <a:ext cx="46872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76"/>
              <a:buFont typeface="Roboto Light"/>
              <a:buNone/>
            </a:pPr>
            <a:r>
              <a:rPr b="0" i="0" lang="ru-RU" sz="2276" u="none" cap="none" strike="noStrike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170" name="Google Shape;1170;p49"/>
          <p:cNvSpPr/>
          <p:nvPr/>
        </p:nvSpPr>
        <p:spPr>
          <a:xfrm>
            <a:off x="2905106" y="3524678"/>
            <a:ext cx="1439199" cy="1447008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71" name="Google Shape;1171;p49"/>
          <p:cNvSpPr/>
          <p:nvPr/>
        </p:nvSpPr>
        <p:spPr>
          <a:xfrm>
            <a:off x="4780362" y="3273605"/>
            <a:ext cx="1691058" cy="1834978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72" name="Google Shape;1172;p49"/>
          <p:cNvSpPr/>
          <p:nvPr/>
        </p:nvSpPr>
        <p:spPr>
          <a:xfrm>
            <a:off x="7121136" y="3525100"/>
            <a:ext cx="1054213" cy="1444199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73" name="Google Shape;1173;p49"/>
          <p:cNvSpPr/>
          <p:nvPr/>
        </p:nvSpPr>
        <p:spPr>
          <a:xfrm>
            <a:off x="9214984" y="3525844"/>
            <a:ext cx="870495" cy="1441429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74" name="Google Shape;1174;p49"/>
          <p:cNvSpPr/>
          <p:nvPr/>
        </p:nvSpPr>
        <p:spPr>
          <a:xfrm>
            <a:off x="5184586" y="3904613"/>
            <a:ext cx="867149" cy="140338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type="title">
  <p:cSld name="TITLE"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50"/>
          <p:cNvSpPr txBox="1"/>
          <p:nvPr>
            <p:ph type="title"/>
          </p:nvPr>
        </p:nvSpPr>
        <p:spPr>
          <a:xfrm>
            <a:off x="1270001" y="1638301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7" name="Google Shape;1177;p50"/>
          <p:cNvSpPr txBox="1"/>
          <p:nvPr>
            <p:ph idx="1" type="body"/>
          </p:nvPr>
        </p:nvSpPr>
        <p:spPr>
          <a:xfrm>
            <a:off x="1270001" y="5041900"/>
            <a:ext cx="10464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9"/>
              <a:buFont typeface="Roboto"/>
              <a:buNone/>
              <a:defRPr b="0" i="0" sz="369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9"/>
              <a:buFont typeface="Roboto"/>
              <a:buNone/>
              <a:defRPr b="0" i="0" sz="369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9"/>
              <a:buFont typeface="Roboto"/>
              <a:buNone/>
              <a:defRPr b="0" i="0" sz="369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Roboto"/>
              <a:buNone/>
              <a:defRPr b="0" i="0" sz="3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Roboto"/>
              <a:buNone/>
              <a:defRPr b="0" i="0" sz="3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8" name="Google Shape;1178;p5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52"/>
          <p:cNvSpPr/>
          <p:nvPr/>
        </p:nvSpPr>
        <p:spPr>
          <a:xfrm>
            <a:off x="4653679" y="1966881"/>
            <a:ext cx="3697500" cy="36972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7" name="Google Shape;1187;p52"/>
          <p:cNvSpPr/>
          <p:nvPr>
            <p:ph idx="2" type="pic"/>
          </p:nvPr>
        </p:nvSpPr>
        <p:spPr>
          <a:xfrm>
            <a:off x="4755677" y="2068870"/>
            <a:ext cx="3493500" cy="34932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88" name="Google Shape;1188;p52"/>
          <p:cNvSpPr/>
          <p:nvPr/>
        </p:nvSpPr>
        <p:spPr>
          <a:xfrm flipH="1" rot="10800000">
            <a:off x="9399825" y="-1905"/>
            <a:ext cx="3605679" cy="9755505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9" name="Google Shape;1189;p52"/>
          <p:cNvSpPr/>
          <p:nvPr/>
        </p:nvSpPr>
        <p:spPr>
          <a:xfrm rot="10800000">
            <a:off x="-703" y="-1905"/>
            <a:ext cx="3605679" cy="9755505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90" name="Google Shape;1190;p52"/>
          <p:cNvSpPr txBox="1"/>
          <p:nvPr>
            <p:ph type="title"/>
          </p:nvPr>
        </p:nvSpPr>
        <p:spPr>
          <a:xfrm>
            <a:off x="767645" y="5896211"/>
            <a:ext cx="114696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89"/>
              <a:buFont typeface="Roboto"/>
              <a:buNone/>
              <a:defRPr b="1" i="0" sz="5689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91" name="Google Shape;1191;p52"/>
          <p:cNvSpPr txBox="1"/>
          <p:nvPr>
            <p:ph idx="1" type="body"/>
          </p:nvPr>
        </p:nvSpPr>
        <p:spPr>
          <a:xfrm>
            <a:off x="767645" y="7037483"/>
            <a:ext cx="114696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12"/>
              <a:buFont typeface="Roboto"/>
              <a:buNone/>
              <a:defRPr b="0" i="0" sz="256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6" name="Google Shape;116;p6"/>
          <p:cNvSpPr/>
          <p:nvPr/>
        </p:nvSpPr>
        <p:spPr>
          <a:xfrm>
            <a:off x="-1" y="8819489"/>
            <a:ext cx="13004700" cy="9342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17" name="Google Shape;11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6"/>
          <p:cNvCxnSpPr/>
          <p:nvPr/>
        </p:nvCxnSpPr>
        <p:spPr>
          <a:xfrm>
            <a:off x="0" y="8817766"/>
            <a:ext cx="130047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19" name="Google Shape;119;p6"/>
          <p:cNvGrpSpPr/>
          <p:nvPr/>
        </p:nvGrpSpPr>
        <p:grpSpPr>
          <a:xfrm>
            <a:off x="8296217" y="4074894"/>
            <a:ext cx="4250533" cy="5275606"/>
            <a:chOff x="3935597" y="5640412"/>
            <a:chExt cx="2988703" cy="3709468"/>
          </a:xfrm>
        </p:grpSpPr>
        <p:sp>
          <p:nvSpPr>
            <p:cNvPr id="120" name="Google Shape;120;p6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87" name="Google Shape;187;p6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89" name="Google Shape;189;p6"/>
          <p:cNvSpPr txBox="1"/>
          <p:nvPr>
            <p:ph idx="2" type="body"/>
          </p:nvPr>
        </p:nvSpPr>
        <p:spPr>
          <a:xfrm>
            <a:off x="1102921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5285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91" name="Google Shape;191;p6"/>
          <p:cNvSpPr txBox="1"/>
          <p:nvPr>
            <p:ph idx="3" type="body"/>
          </p:nvPr>
        </p:nvSpPr>
        <p:spPr>
          <a:xfrm>
            <a:off x="5550748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53"/>
          <p:cNvSpPr txBox="1"/>
          <p:nvPr>
            <p:ph idx="1" type="body"/>
          </p:nvPr>
        </p:nvSpPr>
        <p:spPr>
          <a:xfrm>
            <a:off x="767644" y="1096729"/>
            <a:ext cx="11469600" cy="7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31"/>
              <a:buFont typeface="Arial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94" name="Google Shape;1194;p53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4"/>
          <p:cNvSpPr txBox="1"/>
          <p:nvPr>
            <p:ph type="title"/>
          </p:nvPr>
        </p:nvSpPr>
        <p:spPr>
          <a:xfrm>
            <a:off x="767645" y="4191720"/>
            <a:ext cx="93429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97" name="Google Shape;1197;p54"/>
          <p:cNvSpPr txBox="1"/>
          <p:nvPr>
            <p:ph idx="1" type="body"/>
          </p:nvPr>
        </p:nvSpPr>
        <p:spPr>
          <a:xfrm>
            <a:off x="767645" y="1710599"/>
            <a:ext cx="2572800" cy="21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19797"/>
              <a:buFont typeface="Roboto"/>
              <a:buNone/>
              <a:defRPr b="1" i="0" sz="1365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98" name="Google Shape;1198;p54"/>
          <p:cNvSpPr/>
          <p:nvPr/>
        </p:nvSpPr>
        <p:spPr>
          <a:xfrm>
            <a:off x="-1" y="9125939"/>
            <a:ext cx="13004700" cy="6276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99" name="Google Shape;1199;p54"/>
          <p:cNvCxnSpPr/>
          <p:nvPr/>
        </p:nvCxnSpPr>
        <p:spPr>
          <a:xfrm>
            <a:off x="1" y="9125938"/>
            <a:ext cx="130047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200" name="Google Shape;1200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317350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201" name="Google Shape;1201;p54"/>
          <p:cNvSpPr txBox="1"/>
          <p:nvPr>
            <p:ph idx="2" type="body"/>
          </p:nvPr>
        </p:nvSpPr>
        <p:spPr>
          <a:xfrm>
            <a:off x="1102922" y="9286564"/>
            <a:ext cx="9768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2"/>
              <a:buFont typeface="Arial"/>
              <a:buNone/>
              <a:defRPr b="0" i="0" sz="1422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55"/>
          <p:cNvSpPr txBox="1"/>
          <p:nvPr>
            <p:ph type="title"/>
          </p:nvPr>
        </p:nvSpPr>
        <p:spPr>
          <a:xfrm>
            <a:off x="767645" y="4759687"/>
            <a:ext cx="93429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204" name="Google Shape;1204;p55"/>
          <p:cNvSpPr txBox="1"/>
          <p:nvPr>
            <p:ph idx="1" type="body"/>
          </p:nvPr>
        </p:nvSpPr>
        <p:spPr>
          <a:xfrm>
            <a:off x="767645" y="2278566"/>
            <a:ext cx="2572800" cy="21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19797"/>
              <a:buFont typeface="Roboto"/>
              <a:buNone/>
              <a:defRPr b="1" i="0" sz="1365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1205" name="Google Shape;1205;p55"/>
          <p:cNvGrpSpPr/>
          <p:nvPr/>
        </p:nvGrpSpPr>
        <p:grpSpPr>
          <a:xfrm>
            <a:off x="7734947" y="0"/>
            <a:ext cx="5269651" cy="9753448"/>
            <a:chOff x="5438719" y="0"/>
            <a:chExt cx="3705281" cy="6858000"/>
          </a:xfrm>
        </p:grpSpPr>
        <p:sp>
          <p:nvSpPr>
            <p:cNvPr id="1206" name="Google Shape;1206;p55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207" name="Google Shape;1207;p55"/>
            <p:cNvCxnSpPr>
              <a:stCxn id="1206" idx="5"/>
              <a:endCxn id="1206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1208" name="Google Shape;1208;p55"/>
            <p:cNvCxnSpPr>
              <a:stCxn id="1206" idx="1"/>
              <a:endCxn id="1206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209" name="Google Shape;1209;p55"/>
          <p:cNvSpPr/>
          <p:nvPr/>
        </p:nvSpPr>
        <p:spPr>
          <a:xfrm flipH="1" rot="10800000">
            <a:off x="8567447" y="-1905"/>
            <a:ext cx="4438221" cy="9755505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10" name="Google Shape;1210;p55"/>
          <p:cNvCxnSpPr/>
          <p:nvPr/>
        </p:nvCxnSpPr>
        <p:spPr>
          <a:xfrm>
            <a:off x="8727918" y="0"/>
            <a:ext cx="2499900" cy="47637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211" name="Google Shape;1211;p55"/>
          <p:cNvCxnSpPr/>
          <p:nvPr/>
        </p:nvCxnSpPr>
        <p:spPr>
          <a:xfrm flipH="1" rot="10800000">
            <a:off x="8568737" y="4763700"/>
            <a:ext cx="2658900" cy="49899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212" name="Google Shape;1212;p55"/>
          <p:cNvSpPr/>
          <p:nvPr/>
        </p:nvSpPr>
        <p:spPr>
          <a:xfrm flipH="1" rot="10800000">
            <a:off x="9399825" y="-1905"/>
            <a:ext cx="3605679" cy="9755505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13" name="Google Shape;1213;p55"/>
          <p:cNvCxnSpPr/>
          <p:nvPr/>
        </p:nvCxnSpPr>
        <p:spPr>
          <a:xfrm>
            <a:off x="9560298" y="0"/>
            <a:ext cx="2499900" cy="47637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214" name="Google Shape;1214;p55"/>
          <p:cNvCxnSpPr/>
          <p:nvPr/>
        </p:nvCxnSpPr>
        <p:spPr>
          <a:xfrm flipH="1" rot="10800000">
            <a:off x="9401117" y="4763700"/>
            <a:ext cx="2658900" cy="49899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56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217" name="Google Shape;1217;p56"/>
          <p:cNvSpPr/>
          <p:nvPr/>
        </p:nvSpPr>
        <p:spPr>
          <a:xfrm>
            <a:off x="-1" y="8819489"/>
            <a:ext cx="13004700" cy="9342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18" name="Google Shape;121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9" name="Google Shape;1219;p56"/>
          <p:cNvCxnSpPr/>
          <p:nvPr/>
        </p:nvCxnSpPr>
        <p:spPr>
          <a:xfrm>
            <a:off x="0" y="8817766"/>
            <a:ext cx="130047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220" name="Google Shape;1220;p56"/>
          <p:cNvGrpSpPr/>
          <p:nvPr/>
        </p:nvGrpSpPr>
        <p:grpSpPr>
          <a:xfrm>
            <a:off x="8296217" y="4074894"/>
            <a:ext cx="4250533" cy="5275606"/>
            <a:chOff x="3935597" y="5640412"/>
            <a:chExt cx="2988703" cy="3709468"/>
          </a:xfrm>
        </p:grpSpPr>
        <p:sp>
          <p:nvSpPr>
            <p:cNvPr id="1221" name="Google Shape;1221;p56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2" name="Google Shape;1222;p56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3" name="Google Shape;1223;p56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4" name="Google Shape;1224;p56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5" name="Google Shape;1225;p56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6" name="Google Shape;1226;p56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7" name="Google Shape;1227;p56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8" name="Google Shape;1228;p56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9" name="Google Shape;1229;p56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0" name="Google Shape;1230;p56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1" name="Google Shape;1231;p56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2" name="Google Shape;1232;p56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3" name="Google Shape;1233;p56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4" name="Google Shape;1234;p56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5" name="Google Shape;1235;p56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6" name="Google Shape;1236;p56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7" name="Google Shape;1237;p56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8" name="Google Shape;1238;p56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9" name="Google Shape;1239;p56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0" name="Google Shape;1240;p56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1" name="Google Shape;1241;p56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2" name="Google Shape;1242;p56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3" name="Google Shape;1243;p56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4" name="Google Shape;1244;p56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5" name="Google Shape;1245;p56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6" name="Google Shape;1246;p56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7" name="Google Shape;1247;p56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8" name="Google Shape;1248;p56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9" name="Google Shape;1249;p56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0" name="Google Shape;1250;p56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1" name="Google Shape;1251;p56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2" name="Google Shape;1252;p56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3" name="Google Shape;1253;p56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4" name="Google Shape;1254;p56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5" name="Google Shape;1255;p56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6" name="Google Shape;1256;p56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7" name="Google Shape;1257;p56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8" name="Google Shape;1258;p56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9" name="Google Shape;1259;p56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0" name="Google Shape;1260;p56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1" name="Google Shape;1261;p56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2" name="Google Shape;1262;p56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3" name="Google Shape;1263;p56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4" name="Google Shape;1264;p56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5" name="Google Shape;1265;p56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6" name="Google Shape;1266;p56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7" name="Google Shape;1267;p56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0" name="Google Shape;1270;p56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1" name="Google Shape;1271;p56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2" name="Google Shape;1272;p56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3" name="Google Shape;1273;p56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4" name="Google Shape;1274;p56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6" name="Google Shape;1276;p56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7" name="Google Shape;1277;p56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7" name="Google Shape;1287;p56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88" name="Google Shape;1288;p56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289" name="Google Shape;128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290" name="Google Shape;1290;p56"/>
          <p:cNvSpPr txBox="1"/>
          <p:nvPr>
            <p:ph idx="2" type="body"/>
          </p:nvPr>
        </p:nvSpPr>
        <p:spPr>
          <a:xfrm>
            <a:off x="1102922" y="9133341"/>
            <a:ext cx="77823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57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293" name="Google Shape;1293;p57"/>
          <p:cNvSpPr/>
          <p:nvPr/>
        </p:nvSpPr>
        <p:spPr>
          <a:xfrm>
            <a:off x="-1" y="8819489"/>
            <a:ext cx="13004700" cy="9342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94" name="Google Shape;129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5" name="Google Shape;1295;p57"/>
          <p:cNvCxnSpPr/>
          <p:nvPr/>
        </p:nvCxnSpPr>
        <p:spPr>
          <a:xfrm>
            <a:off x="0" y="8817766"/>
            <a:ext cx="130047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296" name="Google Shape;1296;p57"/>
          <p:cNvGrpSpPr/>
          <p:nvPr/>
        </p:nvGrpSpPr>
        <p:grpSpPr>
          <a:xfrm>
            <a:off x="8296217" y="4074894"/>
            <a:ext cx="4250533" cy="5275606"/>
            <a:chOff x="3935597" y="5640412"/>
            <a:chExt cx="2988703" cy="3709468"/>
          </a:xfrm>
        </p:grpSpPr>
        <p:sp>
          <p:nvSpPr>
            <p:cNvPr id="1297" name="Google Shape;1297;p57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8" name="Google Shape;1298;p57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9" name="Google Shape;1299;p57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0" name="Google Shape;1300;p57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1" name="Google Shape;1301;p57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2" name="Google Shape;1302;p57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3" name="Google Shape;1303;p57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4" name="Google Shape;1304;p57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5" name="Google Shape;1305;p57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6" name="Google Shape;1306;p57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7" name="Google Shape;1307;p57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8" name="Google Shape;1308;p57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9" name="Google Shape;1309;p57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0" name="Google Shape;1310;p57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1" name="Google Shape;1311;p57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2" name="Google Shape;1312;p57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3" name="Google Shape;1313;p57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4" name="Google Shape;1314;p57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5" name="Google Shape;1315;p57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6" name="Google Shape;1316;p57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7" name="Google Shape;1317;p57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8" name="Google Shape;1318;p57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9" name="Google Shape;1319;p57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0" name="Google Shape;1320;p57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1" name="Google Shape;1321;p57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2" name="Google Shape;1322;p57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3" name="Google Shape;1323;p57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4" name="Google Shape;1324;p57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5" name="Google Shape;1325;p57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6" name="Google Shape;1326;p57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7" name="Google Shape;1327;p57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8" name="Google Shape;1328;p57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9" name="Google Shape;1329;p57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0" name="Google Shape;1330;p57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1" name="Google Shape;1331;p57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2" name="Google Shape;1332;p57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3" name="Google Shape;1333;p57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4" name="Google Shape;1334;p57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5" name="Google Shape;1335;p57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6" name="Google Shape;1336;p57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7" name="Google Shape;1337;p57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8" name="Google Shape;1338;p57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9" name="Google Shape;1339;p57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0" name="Google Shape;1340;p57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1" name="Google Shape;1341;p57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2" name="Google Shape;1342;p57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3" name="Google Shape;1343;p57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4" name="Google Shape;1344;p57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5" name="Google Shape;1345;p57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6" name="Google Shape;1346;p57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7" name="Google Shape;1347;p57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8" name="Google Shape;1348;p57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9" name="Google Shape;1349;p57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0" name="Google Shape;1350;p57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1" name="Google Shape;1351;p57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2" name="Google Shape;1352;p57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3" name="Google Shape;1353;p57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4" name="Google Shape;1354;p57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5" name="Google Shape;1355;p57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6" name="Google Shape;1356;p57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7" name="Google Shape;1357;p57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8" name="Google Shape;1358;p57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9" name="Google Shape;1359;p57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0" name="Google Shape;1360;p57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1" name="Google Shape;1361;p57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2" name="Google Shape;1362;p57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3" name="Google Shape;1363;p57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364" name="Google Shape;1364;p57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365" name="Google Shape;136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66" name="Google Shape;1366;p57"/>
          <p:cNvSpPr txBox="1"/>
          <p:nvPr>
            <p:ph idx="2" type="body"/>
          </p:nvPr>
        </p:nvSpPr>
        <p:spPr>
          <a:xfrm>
            <a:off x="1102921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367" name="Google Shape;136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5285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68" name="Google Shape;1368;p57"/>
          <p:cNvSpPr txBox="1"/>
          <p:nvPr>
            <p:ph idx="3" type="body"/>
          </p:nvPr>
        </p:nvSpPr>
        <p:spPr>
          <a:xfrm>
            <a:off x="5550748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58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371" name="Google Shape;1371;p58"/>
          <p:cNvSpPr/>
          <p:nvPr/>
        </p:nvSpPr>
        <p:spPr>
          <a:xfrm>
            <a:off x="-1" y="8819489"/>
            <a:ext cx="13004700" cy="9342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72" name="Google Shape;1372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3" name="Google Shape;1373;p58"/>
          <p:cNvCxnSpPr/>
          <p:nvPr/>
        </p:nvCxnSpPr>
        <p:spPr>
          <a:xfrm>
            <a:off x="0" y="8817766"/>
            <a:ext cx="130047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374" name="Google Shape;1374;p58"/>
          <p:cNvGrpSpPr/>
          <p:nvPr/>
        </p:nvGrpSpPr>
        <p:grpSpPr>
          <a:xfrm>
            <a:off x="8296217" y="4074894"/>
            <a:ext cx="4250533" cy="5275606"/>
            <a:chOff x="3935597" y="5640412"/>
            <a:chExt cx="2988703" cy="3709468"/>
          </a:xfrm>
        </p:grpSpPr>
        <p:sp>
          <p:nvSpPr>
            <p:cNvPr id="1375" name="Google Shape;1375;p58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6" name="Google Shape;1376;p58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7" name="Google Shape;1377;p58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8" name="Google Shape;1378;p58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9" name="Google Shape;1379;p58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0" name="Google Shape;1380;p58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1" name="Google Shape;1381;p58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2" name="Google Shape;1382;p58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3" name="Google Shape;1383;p58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4" name="Google Shape;1384;p58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5" name="Google Shape;1385;p58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6" name="Google Shape;1386;p58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7" name="Google Shape;1387;p58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8" name="Google Shape;1388;p58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9" name="Google Shape;1389;p58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0" name="Google Shape;1390;p58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1" name="Google Shape;1391;p58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2" name="Google Shape;1392;p58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3" name="Google Shape;1393;p58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4" name="Google Shape;1394;p58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5" name="Google Shape;1395;p58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6" name="Google Shape;1396;p58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7" name="Google Shape;1397;p58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8" name="Google Shape;1398;p58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9" name="Google Shape;1399;p58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0" name="Google Shape;1400;p58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1" name="Google Shape;1401;p58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2" name="Google Shape;1402;p58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3" name="Google Shape;1403;p58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4" name="Google Shape;1404;p58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5" name="Google Shape;1405;p58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6" name="Google Shape;1406;p58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7" name="Google Shape;1407;p58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8" name="Google Shape;1408;p58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9" name="Google Shape;1409;p58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0" name="Google Shape;1410;p58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1" name="Google Shape;1411;p58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2" name="Google Shape;1412;p58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3" name="Google Shape;1413;p58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4" name="Google Shape;1414;p58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5" name="Google Shape;1415;p58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6" name="Google Shape;1416;p58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7" name="Google Shape;1417;p58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8" name="Google Shape;1418;p58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9" name="Google Shape;1419;p58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0" name="Google Shape;1420;p58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1" name="Google Shape;1421;p58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2" name="Google Shape;1422;p58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3" name="Google Shape;1423;p58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4" name="Google Shape;1424;p58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5" name="Google Shape;1425;p58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6" name="Google Shape;1426;p58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7" name="Google Shape;1427;p58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8" name="Google Shape;1428;p58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9" name="Google Shape;1429;p58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0" name="Google Shape;1430;p58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1" name="Google Shape;1431;p58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2" name="Google Shape;1432;p58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3" name="Google Shape;1433;p58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4" name="Google Shape;1434;p58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5" name="Google Shape;1435;p58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6" name="Google Shape;1436;p58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7" name="Google Shape;1437;p58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8" name="Google Shape;1438;p58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9" name="Google Shape;1439;p58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0" name="Google Shape;1440;p58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1" name="Google Shape;1441;p58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442" name="Google Shape;1442;p58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443" name="Google Shape;144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44" name="Google Shape;1444;p58"/>
          <p:cNvSpPr txBox="1"/>
          <p:nvPr>
            <p:ph idx="2" type="body"/>
          </p:nvPr>
        </p:nvSpPr>
        <p:spPr>
          <a:xfrm>
            <a:off x="1102921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445" name="Google Shape;144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152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46" name="Google Shape;1446;p58"/>
          <p:cNvSpPr txBox="1"/>
          <p:nvPr>
            <p:ph idx="3" type="body"/>
          </p:nvPr>
        </p:nvSpPr>
        <p:spPr>
          <a:xfrm>
            <a:off x="4166990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447" name="Google Shape;144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5598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48" name="Google Shape;1448;p58"/>
          <p:cNvSpPr txBox="1"/>
          <p:nvPr>
            <p:ph idx="4" type="body"/>
          </p:nvPr>
        </p:nvSpPr>
        <p:spPr>
          <a:xfrm>
            <a:off x="7231061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0" name="Google Shape;1450;p59"/>
          <p:cNvGrpSpPr/>
          <p:nvPr/>
        </p:nvGrpSpPr>
        <p:grpSpPr>
          <a:xfrm>
            <a:off x="-1" y="8817630"/>
            <a:ext cx="13004598" cy="935681"/>
            <a:chOff x="-1" y="6199992"/>
            <a:chExt cx="9144001" cy="657911"/>
          </a:xfrm>
        </p:grpSpPr>
        <p:sp>
          <p:nvSpPr>
            <p:cNvPr id="1451" name="Google Shape;1451;p59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452" name="Google Shape;1452;p59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453" name="Google Shape;1453;p59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6258"/>
              <a:buFont typeface="Roboto"/>
              <a:buNone/>
              <a:defRPr b="1" i="0" sz="6258" u="none" cap="none" strike="noStrike">
                <a:solidFill>
                  <a:srgbClr val="4E6E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grpSp>
        <p:nvGrpSpPr>
          <p:cNvPr id="1454" name="Google Shape;1454;p59"/>
          <p:cNvGrpSpPr/>
          <p:nvPr/>
        </p:nvGrpSpPr>
        <p:grpSpPr>
          <a:xfrm>
            <a:off x="8296175" y="4074955"/>
            <a:ext cx="4250533" cy="5275606"/>
            <a:chOff x="5833339" y="2865248"/>
            <a:chExt cx="2988703" cy="3709468"/>
          </a:xfrm>
        </p:grpSpPr>
        <p:grpSp>
          <p:nvGrpSpPr>
            <p:cNvPr id="1455" name="Google Shape;1455;p59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456" name="Google Shape;1456;p59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57" name="Google Shape;1457;p59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58" name="Google Shape;1458;p59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459" name="Google Shape;1459;p59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0" name="Google Shape;1460;p59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1" name="Google Shape;1461;p59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2" name="Google Shape;1462;p59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3" name="Google Shape;1463;p59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4" name="Google Shape;1464;p59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5" name="Google Shape;1465;p59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6" name="Google Shape;1466;p59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7" name="Google Shape;1467;p59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8" name="Google Shape;1468;p59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9" name="Google Shape;1469;p59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0" name="Google Shape;1470;p59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1" name="Google Shape;1471;p59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2" name="Google Shape;1472;p59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3" name="Google Shape;1473;p59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4" name="Google Shape;1474;p59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5" name="Google Shape;1475;p59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6" name="Google Shape;1476;p59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7" name="Google Shape;1477;p59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8" name="Google Shape;1478;p59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9" name="Google Shape;1479;p59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0" name="Google Shape;1480;p59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1" name="Google Shape;1481;p59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2" name="Google Shape;1482;p59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3" name="Google Shape;1483;p59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4" name="Google Shape;1484;p59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5" name="Google Shape;1485;p59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6" name="Google Shape;1486;p59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7" name="Google Shape;1487;p59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8" name="Google Shape;1488;p59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9" name="Google Shape;1489;p59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0" name="Google Shape;1490;p59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1" name="Google Shape;1491;p59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2" name="Google Shape;1492;p59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3" name="Google Shape;1493;p59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4" name="Google Shape;1494;p59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5" name="Google Shape;1495;p59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6" name="Google Shape;1496;p59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7" name="Google Shape;1497;p59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8" name="Google Shape;1498;p59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9" name="Google Shape;1499;p59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0" name="Google Shape;1500;p59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1" name="Google Shape;1501;p59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2" name="Google Shape;1502;p59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3" name="Google Shape;1503;p59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4" name="Google Shape;1504;p59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5" name="Google Shape;1505;p59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6" name="Google Shape;1506;p59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7" name="Google Shape;1507;p59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8" name="Google Shape;1508;p59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9" name="Google Shape;1509;p59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0" name="Google Shape;1510;p59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1" name="Google Shape;1511;p59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2" name="Google Shape;1512;p59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3" name="Google Shape;1513;p59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4" name="Google Shape;1514;p59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5" name="Google Shape;1515;p59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6" name="Google Shape;1516;p59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7" name="Google Shape;1517;p59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8" name="Google Shape;1518;p59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9" name="Google Shape;1519;p59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0" name="Google Shape;1520;p59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1" name="Google Shape;1521;p59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2" name="Google Shape;1522;p59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523" name="Google Shape;1523;p59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524" name="Google Shape;152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525" name="Google Shape;1525;p59"/>
          <p:cNvSpPr txBox="1"/>
          <p:nvPr>
            <p:ph idx="2" type="body"/>
          </p:nvPr>
        </p:nvSpPr>
        <p:spPr>
          <a:xfrm>
            <a:off x="1102922" y="9133341"/>
            <a:ext cx="77823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526" name="Google Shape;152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p60"/>
          <p:cNvGrpSpPr/>
          <p:nvPr/>
        </p:nvGrpSpPr>
        <p:grpSpPr>
          <a:xfrm>
            <a:off x="-1" y="8817630"/>
            <a:ext cx="13004598" cy="935681"/>
            <a:chOff x="-1" y="6199992"/>
            <a:chExt cx="9144001" cy="657911"/>
          </a:xfrm>
        </p:grpSpPr>
        <p:sp>
          <p:nvSpPr>
            <p:cNvPr id="1529" name="Google Shape;1529;p60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530" name="Google Shape;1530;p60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531" name="Google Shape;1531;p60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6258"/>
              <a:buFont typeface="Roboto"/>
              <a:buNone/>
              <a:defRPr b="1" i="0" sz="6258" u="none" cap="none" strike="noStrike">
                <a:solidFill>
                  <a:srgbClr val="4E6E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grpSp>
        <p:nvGrpSpPr>
          <p:cNvPr id="1532" name="Google Shape;1532;p60"/>
          <p:cNvGrpSpPr/>
          <p:nvPr/>
        </p:nvGrpSpPr>
        <p:grpSpPr>
          <a:xfrm>
            <a:off x="8296175" y="4074955"/>
            <a:ext cx="4250533" cy="5275606"/>
            <a:chOff x="5833339" y="2865248"/>
            <a:chExt cx="2988703" cy="3709468"/>
          </a:xfrm>
        </p:grpSpPr>
        <p:grpSp>
          <p:nvGrpSpPr>
            <p:cNvPr id="1533" name="Google Shape;1533;p60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534" name="Google Shape;1534;p60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35" name="Google Shape;1535;p60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36" name="Google Shape;1536;p60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537" name="Google Shape;1537;p60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2" name="Google Shape;1542;p60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3" name="Google Shape;1543;p60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4" name="Google Shape;1544;p60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5" name="Google Shape;1545;p60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6" name="Google Shape;1546;p60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7" name="Google Shape;1547;p60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8" name="Google Shape;1548;p60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9" name="Google Shape;1549;p60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0" name="Google Shape;1550;p60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1" name="Google Shape;1551;p60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2" name="Google Shape;1552;p60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3" name="Google Shape;1553;p60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4" name="Google Shape;1554;p60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5" name="Google Shape;1555;p60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6" name="Google Shape;1556;p60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7" name="Google Shape;1557;p60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8" name="Google Shape;1558;p60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9" name="Google Shape;1559;p60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0" name="Google Shape;1560;p60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1" name="Google Shape;1561;p60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2" name="Google Shape;1562;p60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3" name="Google Shape;1563;p60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4" name="Google Shape;1564;p60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5" name="Google Shape;1565;p60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6" name="Google Shape;1566;p60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7" name="Google Shape;1567;p60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8" name="Google Shape;1568;p60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9" name="Google Shape;1569;p60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0" name="Google Shape;1570;p60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1" name="Google Shape;1571;p60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2" name="Google Shape;1572;p60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3" name="Google Shape;1573;p60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4" name="Google Shape;1574;p60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5" name="Google Shape;1575;p60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6" name="Google Shape;1576;p60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7" name="Google Shape;1577;p60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8" name="Google Shape;1578;p60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9" name="Google Shape;1579;p60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0" name="Google Shape;1580;p60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1" name="Google Shape;1581;p60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2" name="Google Shape;1582;p60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3" name="Google Shape;1583;p60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4" name="Google Shape;1584;p60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5" name="Google Shape;1585;p60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6" name="Google Shape;1586;p60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7" name="Google Shape;1587;p60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8" name="Google Shape;1588;p60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9" name="Google Shape;1589;p60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0" name="Google Shape;1590;p60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1" name="Google Shape;1591;p60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2" name="Google Shape;1592;p60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3" name="Google Shape;1593;p60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4" name="Google Shape;1594;p60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5" name="Google Shape;1595;p60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6" name="Google Shape;1596;p60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7" name="Google Shape;1597;p60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8" name="Google Shape;1598;p60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9" name="Google Shape;1599;p60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0" name="Google Shape;1600;p60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601" name="Google Shape;1601;p60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602" name="Google Shape;1602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603" name="Google Shape;1603;p60"/>
          <p:cNvSpPr txBox="1"/>
          <p:nvPr>
            <p:ph idx="2" type="body"/>
          </p:nvPr>
        </p:nvSpPr>
        <p:spPr>
          <a:xfrm>
            <a:off x="1102922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604" name="Google Shape;160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5285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606" name="Google Shape;1606;p60"/>
          <p:cNvSpPr txBox="1"/>
          <p:nvPr>
            <p:ph idx="3" type="body"/>
          </p:nvPr>
        </p:nvSpPr>
        <p:spPr>
          <a:xfrm>
            <a:off x="5550748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8" name="Google Shape;1608;p61"/>
          <p:cNvGrpSpPr/>
          <p:nvPr/>
        </p:nvGrpSpPr>
        <p:grpSpPr>
          <a:xfrm>
            <a:off x="-1" y="8817630"/>
            <a:ext cx="13004598" cy="935681"/>
            <a:chOff x="-1" y="6199992"/>
            <a:chExt cx="9144001" cy="657911"/>
          </a:xfrm>
        </p:grpSpPr>
        <p:sp>
          <p:nvSpPr>
            <p:cNvPr id="1609" name="Google Shape;1609;p61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610" name="Google Shape;1610;p61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611" name="Google Shape;1611;p61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6258"/>
              <a:buFont typeface="Roboto"/>
              <a:buNone/>
              <a:defRPr b="1" i="0" sz="6258" u="none" cap="none" strike="noStrike">
                <a:solidFill>
                  <a:srgbClr val="4E6E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grpSp>
        <p:nvGrpSpPr>
          <p:cNvPr id="1612" name="Google Shape;1612;p61"/>
          <p:cNvGrpSpPr/>
          <p:nvPr/>
        </p:nvGrpSpPr>
        <p:grpSpPr>
          <a:xfrm>
            <a:off x="8296175" y="4074955"/>
            <a:ext cx="4250533" cy="5275606"/>
            <a:chOff x="5833339" y="2865248"/>
            <a:chExt cx="2988703" cy="3709468"/>
          </a:xfrm>
        </p:grpSpPr>
        <p:grpSp>
          <p:nvGrpSpPr>
            <p:cNvPr id="1613" name="Google Shape;1613;p61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614" name="Google Shape;1614;p61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615" name="Google Shape;1615;p61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616" name="Google Shape;1616;p61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617" name="Google Shape;1617;p61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5" name="Google Shape;1625;p61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6" name="Google Shape;1626;p61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8" name="Google Shape;1628;p61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9" name="Google Shape;1629;p61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1" name="Google Shape;1631;p61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2" name="Google Shape;1632;p61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3" name="Google Shape;1633;p61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4" name="Google Shape;1634;p61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5" name="Google Shape;1635;p61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6" name="Google Shape;1636;p61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7" name="Google Shape;1637;p61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8" name="Google Shape;1638;p61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9" name="Google Shape;1639;p61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0" name="Google Shape;1640;p61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1" name="Google Shape;1641;p61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2" name="Google Shape;1642;p61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3" name="Google Shape;1643;p61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4" name="Google Shape;1644;p61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5" name="Google Shape;1645;p61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6" name="Google Shape;1646;p61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7" name="Google Shape;1647;p61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8" name="Google Shape;1648;p61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9" name="Google Shape;1649;p61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0" name="Google Shape;1650;p61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1" name="Google Shape;1651;p61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2" name="Google Shape;1652;p61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3" name="Google Shape;1653;p61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4" name="Google Shape;1654;p61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5" name="Google Shape;1655;p61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6" name="Google Shape;1656;p61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7" name="Google Shape;1657;p61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8" name="Google Shape;1658;p61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9" name="Google Shape;1659;p61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0" name="Google Shape;1660;p61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1" name="Google Shape;1661;p61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2" name="Google Shape;1662;p61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3" name="Google Shape;1663;p61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4" name="Google Shape;1664;p61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5" name="Google Shape;1665;p61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6" name="Google Shape;1666;p61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7" name="Google Shape;1667;p61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8" name="Google Shape;1668;p61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9" name="Google Shape;1669;p61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0" name="Google Shape;1670;p61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1" name="Google Shape;1671;p61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2" name="Google Shape;1672;p61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3" name="Google Shape;1673;p61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4" name="Google Shape;1674;p61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5" name="Google Shape;1675;p61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6" name="Google Shape;1676;p61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7" name="Google Shape;1677;p61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8" name="Google Shape;1678;p61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9" name="Google Shape;1679;p61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0" name="Google Shape;1680;p61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681" name="Google Shape;1681;p61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682" name="Google Shape;168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683" name="Google Shape;1683;p61"/>
          <p:cNvSpPr txBox="1"/>
          <p:nvPr>
            <p:ph idx="2" type="body"/>
          </p:nvPr>
        </p:nvSpPr>
        <p:spPr>
          <a:xfrm>
            <a:off x="1102922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684" name="Google Shape;168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5" name="Google Shape;1685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152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686" name="Google Shape;1686;p61"/>
          <p:cNvSpPr txBox="1"/>
          <p:nvPr>
            <p:ph idx="3" type="body"/>
          </p:nvPr>
        </p:nvSpPr>
        <p:spPr>
          <a:xfrm>
            <a:off x="4166990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687" name="Google Shape;1687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5598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688" name="Google Shape;1688;p61"/>
          <p:cNvSpPr txBox="1"/>
          <p:nvPr>
            <p:ph idx="4" type="body"/>
          </p:nvPr>
        </p:nvSpPr>
        <p:spPr>
          <a:xfrm>
            <a:off x="7231061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>
  <p:cSld name="Заголовок">
    <p:bg>
      <p:bgPr>
        <a:solidFill>
          <a:srgbClr val="FEFEFE"/>
        </a:solidFill>
      </p:bgPr>
    </p:bg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62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94" name="Google Shape;194;p7"/>
          <p:cNvSpPr/>
          <p:nvPr/>
        </p:nvSpPr>
        <p:spPr>
          <a:xfrm>
            <a:off x="-1" y="8819489"/>
            <a:ext cx="13004700" cy="9342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7"/>
          <p:cNvCxnSpPr/>
          <p:nvPr/>
        </p:nvCxnSpPr>
        <p:spPr>
          <a:xfrm>
            <a:off x="0" y="8817766"/>
            <a:ext cx="130047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97" name="Google Shape;197;p7"/>
          <p:cNvGrpSpPr/>
          <p:nvPr/>
        </p:nvGrpSpPr>
        <p:grpSpPr>
          <a:xfrm>
            <a:off x="8296217" y="4074894"/>
            <a:ext cx="4250533" cy="5275606"/>
            <a:chOff x="3935597" y="5640412"/>
            <a:chExt cx="2988703" cy="3709468"/>
          </a:xfrm>
        </p:grpSpPr>
        <p:sp>
          <p:nvSpPr>
            <p:cNvPr id="198" name="Google Shape;198;p7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65" name="Google Shape;265;p7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66" name="Google Shape;2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67" name="Google Shape;267;p7"/>
          <p:cNvSpPr txBox="1"/>
          <p:nvPr>
            <p:ph idx="2" type="body"/>
          </p:nvPr>
        </p:nvSpPr>
        <p:spPr>
          <a:xfrm>
            <a:off x="1102921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68" name="Google Shape;2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152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69" name="Google Shape;269;p7"/>
          <p:cNvSpPr txBox="1"/>
          <p:nvPr>
            <p:ph idx="3" type="body"/>
          </p:nvPr>
        </p:nvSpPr>
        <p:spPr>
          <a:xfrm>
            <a:off x="4166990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70" name="Google Shape;2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5598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71" name="Google Shape;271;p7"/>
          <p:cNvSpPr txBox="1"/>
          <p:nvPr>
            <p:ph idx="4" type="body"/>
          </p:nvPr>
        </p:nvSpPr>
        <p:spPr>
          <a:xfrm>
            <a:off x="7231061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">
  <p:cSld name="Код">
    <p:bg>
      <p:bgPr>
        <a:solidFill>
          <a:srgbClr val="FEFEFE"/>
        </a:solidFill>
      </p:bgPr>
    </p:bg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63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693" name="Google Shape;1693;p63"/>
          <p:cNvSpPr/>
          <p:nvPr/>
        </p:nvSpPr>
        <p:spPr>
          <a:xfrm>
            <a:off x="771840" y="1548836"/>
            <a:ext cx="11461200" cy="7730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94" name="Google Shape;1694;p63"/>
          <p:cNvSpPr/>
          <p:nvPr/>
        </p:nvSpPr>
        <p:spPr>
          <a:xfrm>
            <a:off x="771840" y="1548838"/>
            <a:ext cx="114633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695" name="Google Shape;1695;p63"/>
          <p:cNvGrpSpPr/>
          <p:nvPr/>
        </p:nvGrpSpPr>
        <p:grpSpPr>
          <a:xfrm>
            <a:off x="902270" y="1329204"/>
            <a:ext cx="576597" cy="821320"/>
            <a:chOff x="634418" y="934611"/>
            <a:chExt cx="405426" cy="577500"/>
          </a:xfrm>
        </p:grpSpPr>
        <p:sp>
          <p:nvSpPr>
            <p:cNvPr id="1696" name="Google Shape;1696;p63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7" name="Google Shape;1697;p63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8" name="Google Shape;1698;p63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699" name="Google Shape;1699;p63"/>
          <p:cNvSpPr txBox="1"/>
          <p:nvPr>
            <p:ph idx="1" type="body"/>
          </p:nvPr>
        </p:nvSpPr>
        <p:spPr>
          <a:xfrm>
            <a:off x="771840" y="1931014"/>
            <a:ext cx="114612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 2">
  <p:cSld name="Код 2">
    <p:bg>
      <p:bgPr>
        <a:solidFill>
          <a:srgbClr val="FEFEFE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64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702" name="Google Shape;1702;p64"/>
          <p:cNvSpPr/>
          <p:nvPr/>
        </p:nvSpPr>
        <p:spPr>
          <a:xfrm>
            <a:off x="771840" y="1548836"/>
            <a:ext cx="11461200" cy="7730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3" name="Google Shape;1703;p64"/>
          <p:cNvSpPr txBox="1"/>
          <p:nvPr/>
        </p:nvSpPr>
        <p:spPr>
          <a:xfrm>
            <a:off x="11243733" y="5473199"/>
            <a:ext cx="13005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1"/>
              <a:buFont typeface="Arial"/>
              <a:buNone/>
            </a:pPr>
            <a:r>
              <a:t/>
            </a:r>
            <a:endParaRPr b="1" i="0" sz="1991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4" name="Google Shape;1704;p64"/>
          <p:cNvSpPr/>
          <p:nvPr/>
        </p:nvSpPr>
        <p:spPr>
          <a:xfrm>
            <a:off x="771840" y="1548838"/>
            <a:ext cx="114633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05" name="Google Shape;1705;p64"/>
          <p:cNvGrpSpPr/>
          <p:nvPr/>
        </p:nvGrpSpPr>
        <p:grpSpPr>
          <a:xfrm>
            <a:off x="902270" y="1329204"/>
            <a:ext cx="576597" cy="821320"/>
            <a:chOff x="634418" y="934611"/>
            <a:chExt cx="405426" cy="577500"/>
          </a:xfrm>
        </p:grpSpPr>
        <p:sp>
          <p:nvSpPr>
            <p:cNvPr id="1706" name="Google Shape;1706;p64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7" name="Google Shape;1707;p64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8" name="Google Shape;1708;p64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09" name="Google Shape;1709;p64"/>
          <p:cNvSpPr txBox="1"/>
          <p:nvPr>
            <p:ph idx="1" type="body"/>
          </p:nvPr>
        </p:nvSpPr>
        <p:spPr>
          <a:xfrm>
            <a:off x="771840" y="1931013"/>
            <a:ext cx="114612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 и текст">
  <p:cSld name="Код и текст">
    <p:bg>
      <p:bgPr>
        <a:solidFill>
          <a:srgbClr val="FEFEFE"/>
        </a:solidFill>
      </p:bgPr>
    </p:bg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65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712" name="Google Shape;1712;p65"/>
          <p:cNvSpPr/>
          <p:nvPr/>
        </p:nvSpPr>
        <p:spPr>
          <a:xfrm>
            <a:off x="771839" y="1548836"/>
            <a:ext cx="7424100" cy="7730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3" name="Google Shape;1713;p65"/>
          <p:cNvSpPr/>
          <p:nvPr/>
        </p:nvSpPr>
        <p:spPr>
          <a:xfrm>
            <a:off x="771839" y="1548838"/>
            <a:ext cx="74340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14" name="Google Shape;1714;p65"/>
          <p:cNvGrpSpPr/>
          <p:nvPr/>
        </p:nvGrpSpPr>
        <p:grpSpPr>
          <a:xfrm>
            <a:off x="902270" y="1329204"/>
            <a:ext cx="576597" cy="821320"/>
            <a:chOff x="634418" y="934611"/>
            <a:chExt cx="405426" cy="577500"/>
          </a:xfrm>
        </p:grpSpPr>
        <p:sp>
          <p:nvSpPr>
            <p:cNvPr id="1715" name="Google Shape;1715;p65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16" name="Google Shape;1716;p65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17" name="Google Shape;1717;p65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18" name="Google Shape;1718;p65"/>
          <p:cNvSpPr txBox="1"/>
          <p:nvPr>
            <p:ph idx="1" type="body"/>
          </p:nvPr>
        </p:nvSpPr>
        <p:spPr>
          <a:xfrm>
            <a:off x="771839" y="1931013"/>
            <a:ext cx="74241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19" name="Google Shape;1719;p65"/>
          <p:cNvSpPr txBox="1"/>
          <p:nvPr>
            <p:ph idx="2" type="body"/>
          </p:nvPr>
        </p:nvSpPr>
        <p:spPr>
          <a:xfrm>
            <a:off x="8567868" y="1548841"/>
            <a:ext cx="3669300" cy="77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 и текст 2">
  <p:cSld name="Код и текст 2">
    <p:bg>
      <p:bgPr>
        <a:solidFill>
          <a:srgbClr val="FEFEFE"/>
        </a:solidFill>
      </p:bgPr>
    </p:bg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66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722" name="Google Shape;1722;p66"/>
          <p:cNvSpPr/>
          <p:nvPr/>
        </p:nvSpPr>
        <p:spPr>
          <a:xfrm>
            <a:off x="771840" y="3902783"/>
            <a:ext cx="11461200" cy="5376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3" name="Google Shape;1723;p66"/>
          <p:cNvSpPr/>
          <p:nvPr/>
        </p:nvSpPr>
        <p:spPr>
          <a:xfrm>
            <a:off x="771840" y="3902783"/>
            <a:ext cx="114633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24" name="Google Shape;1724;p66"/>
          <p:cNvGrpSpPr/>
          <p:nvPr/>
        </p:nvGrpSpPr>
        <p:grpSpPr>
          <a:xfrm>
            <a:off x="902270" y="3683150"/>
            <a:ext cx="576597" cy="821320"/>
            <a:chOff x="634418" y="934611"/>
            <a:chExt cx="405426" cy="577500"/>
          </a:xfrm>
        </p:grpSpPr>
        <p:sp>
          <p:nvSpPr>
            <p:cNvPr id="1725" name="Google Shape;1725;p66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6" name="Google Shape;1726;p66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7" name="Google Shape;1727;p66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28" name="Google Shape;1728;p66"/>
          <p:cNvSpPr txBox="1"/>
          <p:nvPr>
            <p:ph idx="1" type="body"/>
          </p:nvPr>
        </p:nvSpPr>
        <p:spPr>
          <a:xfrm>
            <a:off x="771840" y="4284961"/>
            <a:ext cx="11461200" cy="49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None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None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29" name="Google Shape;1729;p66"/>
          <p:cNvSpPr txBox="1"/>
          <p:nvPr>
            <p:ph idx="2" type="body"/>
          </p:nvPr>
        </p:nvSpPr>
        <p:spPr>
          <a:xfrm>
            <a:off x="767645" y="1548841"/>
            <a:ext cx="11469600" cy="20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67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732" name="Google Shape;1732;p67"/>
          <p:cNvSpPr txBox="1"/>
          <p:nvPr>
            <p:ph idx="1" type="body"/>
          </p:nvPr>
        </p:nvSpPr>
        <p:spPr>
          <a:xfrm>
            <a:off x="767644" y="1548841"/>
            <a:ext cx="55092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33" name="Google Shape;1733;p67"/>
          <p:cNvSpPr txBox="1"/>
          <p:nvPr>
            <p:ph idx="2" type="body"/>
          </p:nvPr>
        </p:nvSpPr>
        <p:spPr>
          <a:xfrm>
            <a:off x="6728036" y="1548841"/>
            <a:ext cx="55092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68"/>
          <p:cNvSpPr/>
          <p:nvPr/>
        </p:nvSpPr>
        <p:spPr>
          <a:xfrm>
            <a:off x="6550613" y="1085440"/>
            <a:ext cx="6399900" cy="86682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6" name="Google Shape;1736;p68"/>
          <p:cNvSpPr/>
          <p:nvPr>
            <p:ph idx="2" type="pic"/>
          </p:nvPr>
        </p:nvSpPr>
        <p:spPr>
          <a:xfrm>
            <a:off x="6604800" y="1088247"/>
            <a:ext cx="6399900" cy="86655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37" name="Google Shape;1737;p68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738" name="Google Shape;1738;p68"/>
          <p:cNvSpPr txBox="1"/>
          <p:nvPr>
            <p:ph idx="1" type="body"/>
          </p:nvPr>
        </p:nvSpPr>
        <p:spPr>
          <a:xfrm>
            <a:off x="767644" y="1548838"/>
            <a:ext cx="53760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31"/>
              <a:buFont typeface="Arial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69"/>
          <p:cNvSpPr/>
          <p:nvPr>
            <p:ph idx="2" type="pic"/>
          </p:nvPr>
        </p:nvSpPr>
        <p:spPr>
          <a:xfrm>
            <a:off x="0" y="1088247"/>
            <a:ext cx="13004700" cy="86655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41" name="Google Shape;1741;p69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а" showMasterSp="0">
  <p:cSld name="Картинка">
    <p:bg>
      <p:bgPr>
        <a:solidFill>
          <a:srgbClr val="FEFEFE"/>
        </a:solidFill>
      </p:bgPr>
    </p:bg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70"/>
          <p:cNvSpPr/>
          <p:nvPr>
            <p:ph idx="2" type="pic"/>
          </p:nvPr>
        </p:nvSpPr>
        <p:spPr>
          <a:xfrm>
            <a:off x="0" y="0"/>
            <a:ext cx="13004700" cy="97536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и 2х2 ">
  <p:cSld name="Картинки 2х2 ">
    <p:bg>
      <p:bgPr>
        <a:solidFill>
          <a:srgbClr val="FEFEFE"/>
        </a:solidFill>
      </p:bgPr>
    </p:bg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71"/>
          <p:cNvSpPr/>
          <p:nvPr>
            <p:ph idx="2" type="pic"/>
          </p:nvPr>
        </p:nvSpPr>
        <p:spPr>
          <a:xfrm>
            <a:off x="767998" y="1548844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46" name="Google Shape;1746;p71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747" name="Google Shape;1747;p71"/>
          <p:cNvSpPr/>
          <p:nvPr>
            <p:ph idx="3" type="pic"/>
          </p:nvPr>
        </p:nvSpPr>
        <p:spPr>
          <a:xfrm>
            <a:off x="6729389" y="1548844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48" name="Google Shape;1748;p71"/>
          <p:cNvSpPr/>
          <p:nvPr>
            <p:ph idx="4" type="pic"/>
          </p:nvPr>
        </p:nvSpPr>
        <p:spPr>
          <a:xfrm>
            <a:off x="6729389" y="5617080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49" name="Google Shape;1749;p71"/>
          <p:cNvSpPr/>
          <p:nvPr>
            <p:ph idx="5" type="pic"/>
          </p:nvPr>
        </p:nvSpPr>
        <p:spPr>
          <a:xfrm>
            <a:off x="767998" y="5617080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и 2х1 ">
  <p:cSld name="Картинки 2х1 ">
    <p:bg>
      <p:bgPr>
        <a:solidFill>
          <a:srgbClr val="FEFEFE"/>
        </a:solidFill>
      </p:bgPr>
    </p:bg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72"/>
          <p:cNvSpPr/>
          <p:nvPr>
            <p:ph idx="2" type="pic"/>
          </p:nvPr>
        </p:nvSpPr>
        <p:spPr>
          <a:xfrm>
            <a:off x="767998" y="1548844"/>
            <a:ext cx="5510400" cy="7730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2" name="Google Shape;1752;p72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753" name="Google Shape;1753;p72"/>
          <p:cNvSpPr/>
          <p:nvPr>
            <p:ph idx="3" type="pic"/>
          </p:nvPr>
        </p:nvSpPr>
        <p:spPr>
          <a:xfrm>
            <a:off x="6729389" y="1548844"/>
            <a:ext cx="5510400" cy="7730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8"/>
          <p:cNvGrpSpPr/>
          <p:nvPr/>
        </p:nvGrpSpPr>
        <p:grpSpPr>
          <a:xfrm>
            <a:off x="-1" y="8817630"/>
            <a:ext cx="13004598" cy="935681"/>
            <a:chOff x="-1" y="6199992"/>
            <a:chExt cx="9144001" cy="657911"/>
          </a:xfrm>
        </p:grpSpPr>
        <p:sp>
          <p:nvSpPr>
            <p:cNvPr id="274" name="Google Shape;274;p8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75" name="Google Shape;275;p8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76" name="Google Shape;276;p8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6258"/>
              <a:buFont typeface="Roboto"/>
              <a:buNone/>
              <a:defRPr b="1" i="0" sz="6258" u="none" cap="none" strike="noStrike">
                <a:solidFill>
                  <a:srgbClr val="4E6E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grpSp>
        <p:nvGrpSpPr>
          <p:cNvPr id="277" name="Google Shape;277;p8"/>
          <p:cNvGrpSpPr/>
          <p:nvPr/>
        </p:nvGrpSpPr>
        <p:grpSpPr>
          <a:xfrm>
            <a:off x="8296175" y="4074955"/>
            <a:ext cx="4250533" cy="5275606"/>
            <a:chOff x="5833339" y="2865248"/>
            <a:chExt cx="2988703" cy="3709468"/>
          </a:xfrm>
        </p:grpSpPr>
        <p:grpSp>
          <p:nvGrpSpPr>
            <p:cNvPr id="278" name="Google Shape;278;p8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279" name="Google Shape;279;p8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282" name="Google Shape;282;p8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46" name="Google Shape;346;p8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347" name="Google Shape;3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348" name="Google Shape;348;p8"/>
          <p:cNvSpPr txBox="1"/>
          <p:nvPr>
            <p:ph idx="2" type="body"/>
          </p:nvPr>
        </p:nvSpPr>
        <p:spPr>
          <a:xfrm>
            <a:off x="1102922" y="9133341"/>
            <a:ext cx="77823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349" name="Google Shape;3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showMasterSp="0">
  <p:cSld name="Пустой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74"/>
          <p:cNvSpPr txBox="1"/>
          <p:nvPr/>
        </p:nvSpPr>
        <p:spPr>
          <a:xfrm>
            <a:off x="4158827" y="5642818"/>
            <a:ext cx="46872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76"/>
              <a:buFont typeface="Roboto Light"/>
              <a:buNone/>
            </a:pPr>
            <a:r>
              <a:rPr b="0" i="0" lang="ru-RU" sz="2276" u="none" cap="none" strike="noStrike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757" name="Google Shape;1757;p74"/>
          <p:cNvSpPr/>
          <p:nvPr/>
        </p:nvSpPr>
        <p:spPr>
          <a:xfrm>
            <a:off x="2905106" y="3524678"/>
            <a:ext cx="1439199" cy="1447008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58" name="Google Shape;1758;p74"/>
          <p:cNvSpPr/>
          <p:nvPr/>
        </p:nvSpPr>
        <p:spPr>
          <a:xfrm>
            <a:off x="4780362" y="3273605"/>
            <a:ext cx="1691058" cy="1834978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59" name="Google Shape;1759;p74"/>
          <p:cNvSpPr/>
          <p:nvPr/>
        </p:nvSpPr>
        <p:spPr>
          <a:xfrm>
            <a:off x="7121136" y="3525100"/>
            <a:ext cx="1054213" cy="1444199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0" name="Google Shape;1760;p74"/>
          <p:cNvSpPr/>
          <p:nvPr/>
        </p:nvSpPr>
        <p:spPr>
          <a:xfrm>
            <a:off x="9214984" y="3525844"/>
            <a:ext cx="870495" cy="1441429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1" name="Google Shape;1761;p74"/>
          <p:cNvSpPr/>
          <p:nvPr/>
        </p:nvSpPr>
        <p:spPr>
          <a:xfrm>
            <a:off x="5184586" y="3904613"/>
            <a:ext cx="867149" cy="140338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type="title">
  <p:cSld name="TITLE"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75"/>
          <p:cNvSpPr txBox="1"/>
          <p:nvPr>
            <p:ph type="title"/>
          </p:nvPr>
        </p:nvSpPr>
        <p:spPr>
          <a:xfrm>
            <a:off x="1270001" y="1638301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764" name="Google Shape;1764;p75"/>
          <p:cNvSpPr txBox="1"/>
          <p:nvPr>
            <p:ph idx="1" type="body"/>
          </p:nvPr>
        </p:nvSpPr>
        <p:spPr>
          <a:xfrm>
            <a:off x="1270001" y="5041900"/>
            <a:ext cx="10464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9"/>
              <a:buFont typeface="Roboto"/>
              <a:buNone/>
              <a:defRPr b="0" i="0" sz="369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9"/>
              <a:buFont typeface="Roboto"/>
              <a:buNone/>
              <a:defRPr b="0" i="0" sz="369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9"/>
              <a:buFont typeface="Roboto"/>
              <a:buNone/>
              <a:defRPr b="0" i="0" sz="369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Roboto"/>
              <a:buNone/>
              <a:defRPr b="0" i="0" sz="3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Roboto"/>
              <a:buNone/>
              <a:defRPr b="0" i="0" sz="3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65" name="Google Shape;1765;p7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77"/>
          <p:cNvSpPr/>
          <p:nvPr/>
        </p:nvSpPr>
        <p:spPr>
          <a:xfrm>
            <a:off x="4653679" y="1966881"/>
            <a:ext cx="3697500" cy="36972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74" name="Google Shape;1774;p77"/>
          <p:cNvSpPr/>
          <p:nvPr>
            <p:ph idx="2" type="pic"/>
          </p:nvPr>
        </p:nvSpPr>
        <p:spPr>
          <a:xfrm>
            <a:off x="4755677" y="2068870"/>
            <a:ext cx="3493500" cy="34932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75" name="Google Shape;1775;p77"/>
          <p:cNvSpPr/>
          <p:nvPr/>
        </p:nvSpPr>
        <p:spPr>
          <a:xfrm flipH="1" rot="10800000">
            <a:off x="9399825" y="-1905"/>
            <a:ext cx="3605679" cy="9755505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76" name="Google Shape;1776;p77"/>
          <p:cNvSpPr/>
          <p:nvPr/>
        </p:nvSpPr>
        <p:spPr>
          <a:xfrm rot="10800000">
            <a:off x="-703" y="-1905"/>
            <a:ext cx="3605679" cy="9755505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77" name="Google Shape;1777;p77"/>
          <p:cNvSpPr txBox="1"/>
          <p:nvPr>
            <p:ph type="title"/>
          </p:nvPr>
        </p:nvSpPr>
        <p:spPr>
          <a:xfrm>
            <a:off x="767645" y="5896211"/>
            <a:ext cx="114696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89"/>
              <a:buFont typeface="Roboto"/>
              <a:buNone/>
              <a:defRPr b="1" i="0" sz="5689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778" name="Google Shape;1778;p77"/>
          <p:cNvSpPr txBox="1"/>
          <p:nvPr>
            <p:ph idx="1" type="body"/>
          </p:nvPr>
        </p:nvSpPr>
        <p:spPr>
          <a:xfrm>
            <a:off x="767645" y="7037483"/>
            <a:ext cx="114696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12"/>
              <a:buFont typeface="Roboto"/>
              <a:buNone/>
              <a:defRPr b="0" i="0" sz="256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78"/>
          <p:cNvSpPr txBox="1"/>
          <p:nvPr>
            <p:ph type="title"/>
          </p:nvPr>
        </p:nvSpPr>
        <p:spPr>
          <a:xfrm>
            <a:off x="767645" y="4191720"/>
            <a:ext cx="93429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781" name="Google Shape;1781;p78"/>
          <p:cNvSpPr txBox="1"/>
          <p:nvPr>
            <p:ph idx="1" type="body"/>
          </p:nvPr>
        </p:nvSpPr>
        <p:spPr>
          <a:xfrm>
            <a:off x="767645" y="1710599"/>
            <a:ext cx="2572800" cy="21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19797"/>
              <a:buFont typeface="Roboto"/>
              <a:buNone/>
              <a:defRPr b="1" i="0" sz="1365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82" name="Google Shape;1782;p78"/>
          <p:cNvSpPr/>
          <p:nvPr/>
        </p:nvSpPr>
        <p:spPr>
          <a:xfrm>
            <a:off x="-1" y="9125939"/>
            <a:ext cx="13004700" cy="6276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783" name="Google Shape;1783;p78"/>
          <p:cNvCxnSpPr/>
          <p:nvPr/>
        </p:nvCxnSpPr>
        <p:spPr>
          <a:xfrm>
            <a:off x="1" y="9125938"/>
            <a:ext cx="130047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784" name="Google Shape;178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317350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85" name="Google Shape;1785;p78"/>
          <p:cNvSpPr txBox="1"/>
          <p:nvPr>
            <p:ph idx="2" type="body"/>
          </p:nvPr>
        </p:nvSpPr>
        <p:spPr>
          <a:xfrm>
            <a:off x="1102922" y="9286564"/>
            <a:ext cx="9768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2"/>
              <a:buFont typeface="Arial"/>
              <a:buNone/>
              <a:defRPr b="0" i="0" sz="1422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1786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79"/>
          <p:cNvSpPr txBox="1"/>
          <p:nvPr>
            <p:ph type="title"/>
          </p:nvPr>
        </p:nvSpPr>
        <p:spPr>
          <a:xfrm>
            <a:off x="767645" y="4759687"/>
            <a:ext cx="93429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788" name="Google Shape;1788;p79"/>
          <p:cNvSpPr txBox="1"/>
          <p:nvPr>
            <p:ph idx="1" type="body"/>
          </p:nvPr>
        </p:nvSpPr>
        <p:spPr>
          <a:xfrm>
            <a:off x="767645" y="2278566"/>
            <a:ext cx="2572800" cy="21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19797"/>
              <a:buFont typeface="Roboto"/>
              <a:buNone/>
              <a:defRPr b="1" i="0" sz="1365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1789" name="Google Shape;1789;p79"/>
          <p:cNvGrpSpPr/>
          <p:nvPr/>
        </p:nvGrpSpPr>
        <p:grpSpPr>
          <a:xfrm>
            <a:off x="7734947" y="0"/>
            <a:ext cx="5269651" cy="9753448"/>
            <a:chOff x="5438719" y="0"/>
            <a:chExt cx="3705281" cy="6858000"/>
          </a:xfrm>
        </p:grpSpPr>
        <p:sp>
          <p:nvSpPr>
            <p:cNvPr id="1790" name="Google Shape;1790;p79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791" name="Google Shape;1791;p79"/>
            <p:cNvCxnSpPr>
              <a:stCxn id="1790" idx="5"/>
              <a:endCxn id="1790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1792" name="Google Shape;1792;p79"/>
            <p:cNvCxnSpPr>
              <a:stCxn id="1790" idx="1"/>
              <a:endCxn id="1790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793" name="Google Shape;1793;p79"/>
          <p:cNvSpPr/>
          <p:nvPr/>
        </p:nvSpPr>
        <p:spPr>
          <a:xfrm flipH="1" rot="10800000">
            <a:off x="8567447" y="-1905"/>
            <a:ext cx="4438221" cy="9755505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794" name="Google Shape;1794;p79"/>
          <p:cNvCxnSpPr/>
          <p:nvPr/>
        </p:nvCxnSpPr>
        <p:spPr>
          <a:xfrm>
            <a:off x="8727918" y="0"/>
            <a:ext cx="2499900" cy="47637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795" name="Google Shape;1795;p79"/>
          <p:cNvCxnSpPr/>
          <p:nvPr/>
        </p:nvCxnSpPr>
        <p:spPr>
          <a:xfrm flipH="1" rot="10800000">
            <a:off x="8568737" y="4763700"/>
            <a:ext cx="2658900" cy="49899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796" name="Google Shape;1796;p79"/>
          <p:cNvSpPr/>
          <p:nvPr/>
        </p:nvSpPr>
        <p:spPr>
          <a:xfrm flipH="1" rot="10800000">
            <a:off x="9399825" y="-1905"/>
            <a:ext cx="3605679" cy="9755505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797" name="Google Shape;1797;p79"/>
          <p:cNvCxnSpPr/>
          <p:nvPr/>
        </p:nvCxnSpPr>
        <p:spPr>
          <a:xfrm>
            <a:off x="9560298" y="0"/>
            <a:ext cx="2499900" cy="47637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798" name="Google Shape;1798;p79"/>
          <p:cNvCxnSpPr/>
          <p:nvPr/>
        </p:nvCxnSpPr>
        <p:spPr>
          <a:xfrm flipH="1" rot="10800000">
            <a:off x="9401117" y="4763700"/>
            <a:ext cx="2658900" cy="49899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80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801" name="Google Shape;1801;p80"/>
          <p:cNvSpPr/>
          <p:nvPr/>
        </p:nvSpPr>
        <p:spPr>
          <a:xfrm>
            <a:off x="-1" y="8819489"/>
            <a:ext cx="13004700" cy="9342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02" name="Google Shape;1802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3" name="Google Shape;1803;p80"/>
          <p:cNvCxnSpPr/>
          <p:nvPr/>
        </p:nvCxnSpPr>
        <p:spPr>
          <a:xfrm>
            <a:off x="0" y="8817766"/>
            <a:ext cx="130047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804" name="Google Shape;1804;p80"/>
          <p:cNvGrpSpPr/>
          <p:nvPr/>
        </p:nvGrpSpPr>
        <p:grpSpPr>
          <a:xfrm>
            <a:off x="8296217" y="4074894"/>
            <a:ext cx="4250533" cy="5275606"/>
            <a:chOff x="3935597" y="5640412"/>
            <a:chExt cx="2988703" cy="3709468"/>
          </a:xfrm>
        </p:grpSpPr>
        <p:sp>
          <p:nvSpPr>
            <p:cNvPr id="1805" name="Google Shape;1805;p80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6" name="Google Shape;1806;p80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7" name="Google Shape;1807;p80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8" name="Google Shape;1808;p80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9" name="Google Shape;1809;p80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0" name="Google Shape;1810;p80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1" name="Google Shape;1811;p80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2" name="Google Shape;1812;p80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3" name="Google Shape;1813;p80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4" name="Google Shape;1814;p80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5" name="Google Shape;1815;p80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6" name="Google Shape;1816;p80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7" name="Google Shape;1817;p80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8" name="Google Shape;1818;p80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9" name="Google Shape;1819;p80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0" name="Google Shape;1820;p80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1" name="Google Shape;1821;p80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2" name="Google Shape;1822;p80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3" name="Google Shape;1823;p80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4" name="Google Shape;1824;p80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5" name="Google Shape;1825;p80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6" name="Google Shape;1826;p80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7" name="Google Shape;1827;p80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8" name="Google Shape;1828;p80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29" name="Google Shape;1829;p80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0" name="Google Shape;1830;p80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1" name="Google Shape;1831;p80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2" name="Google Shape;1832;p80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3" name="Google Shape;1833;p80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4" name="Google Shape;1834;p80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5" name="Google Shape;1835;p80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6" name="Google Shape;1836;p80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7" name="Google Shape;1837;p80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8" name="Google Shape;1838;p80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39" name="Google Shape;1839;p80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0" name="Google Shape;1840;p80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1" name="Google Shape;1841;p80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2" name="Google Shape;1842;p80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3" name="Google Shape;1843;p80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4" name="Google Shape;1844;p80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5" name="Google Shape;1845;p80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6" name="Google Shape;1846;p80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7" name="Google Shape;1847;p80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8" name="Google Shape;1848;p80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49" name="Google Shape;1849;p80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0" name="Google Shape;1850;p80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1" name="Google Shape;1851;p80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2" name="Google Shape;1852;p80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3" name="Google Shape;1853;p80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4" name="Google Shape;1854;p80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5" name="Google Shape;1855;p80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6" name="Google Shape;1856;p80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7" name="Google Shape;1857;p80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8" name="Google Shape;1858;p80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9" name="Google Shape;1859;p80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0" name="Google Shape;1860;p80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1" name="Google Shape;1861;p80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2" name="Google Shape;1862;p80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3" name="Google Shape;1863;p80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4" name="Google Shape;1864;p80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5" name="Google Shape;1865;p80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6" name="Google Shape;1866;p80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7" name="Google Shape;1867;p80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8" name="Google Shape;1868;p80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9" name="Google Shape;1869;p80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0" name="Google Shape;1870;p80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1" name="Google Shape;1871;p80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872" name="Google Shape;1872;p80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873" name="Google Shape;187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874" name="Google Shape;1874;p80"/>
          <p:cNvSpPr txBox="1"/>
          <p:nvPr>
            <p:ph idx="2" type="body"/>
          </p:nvPr>
        </p:nvSpPr>
        <p:spPr>
          <a:xfrm>
            <a:off x="1102922" y="9133341"/>
            <a:ext cx="77823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p81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877" name="Google Shape;1877;p81"/>
          <p:cNvSpPr/>
          <p:nvPr/>
        </p:nvSpPr>
        <p:spPr>
          <a:xfrm>
            <a:off x="-1" y="8819489"/>
            <a:ext cx="13004700" cy="9342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78" name="Google Shape;1878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9" name="Google Shape;1879;p81"/>
          <p:cNvCxnSpPr/>
          <p:nvPr/>
        </p:nvCxnSpPr>
        <p:spPr>
          <a:xfrm>
            <a:off x="0" y="8817766"/>
            <a:ext cx="130047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880" name="Google Shape;1880;p81"/>
          <p:cNvGrpSpPr/>
          <p:nvPr/>
        </p:nvGrpSpPr>
        <p:grpSpPr>
          <a:xfrm>
            <a:off x="8296217" y="4074894"/>
            <a:ext cx="4250533" cy="5275606"/>
            <a:chOff x="3935597" y="5640412"/>
            <a:chExt cx="2988703" cy="3709468"/>
          </a:xfrm>
        </p:grpSpPr>
        <p:sp>
          <p:nvSpPr>
            <p:cNvPr id="1881" name="Google Shape;1881;p81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2" name="Google Shape;1882;p81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3" name="Google Shape;1883;p81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4" name="Google Shape;1884;p81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5" name="Google Shape;1885;p81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6" name="Google Shape;1886;p81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7" name="Google Shape;1887;p81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8" name="Google Shape;1888;p81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9" name="Google Shape;1889;p81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0" name="Google Shape;1890;p81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1" name="Google Shape;1891;p81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2" name="Google Shape;1892;p81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3" name="Google Shape;1893;p81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4" name="Google Shape;1894;p81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5" name="Google Shape;1895;p81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6" name="Google Shape;1896;p81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7" name="Google Shape;1897;p81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8" name="Google Shape;1898;p81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9" name="Google Shape;1899;p81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0" name="Google Shape;1900;p81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1" name="Google Shape;1901;p81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2" name="Google Shape;1902;p81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3" name="Google Shape;1903;p81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4" name="Google Shape;1904;p81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5" name="Google Shape;1905;p81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6" name="Google Shape;1906;p81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7" name="Google Shape;1907;p81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8" name="Google Shape;1908;p81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9" name="Google Shape;1909;p81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0" name="Google Shape;1910;p81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1" name="Google Shape;1911;p81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2" name="Google Shape;1912;p81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3" name="Google Shape;1913;p81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4" name="Google Shape;1914;p81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5" name="Google Shape;1915;p81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6" name="Google Shape;1916;p81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7" name="Google Shape;1917;p81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8" name="Google Shape;1918;p81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9" name="Google Shape;1919;p81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0" name="Google Shape;1920;p81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1" name="Google Shape;1921;p81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2" name="Google Shape;1922;p81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3" name="Google Shape;1923;p81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4" name="Google Shape;1924;p81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5" name="Google Shape;1925;p81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6" name="Google Shape;1926;p81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7" name="Google Shape;1927;p81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8" name="Google Shape;1928;p81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9" name="Google Shape;1929;p81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0" name="Google Shape;1930;p81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1" name="Google Shape;1931;p81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2" name="Google Shape;1932;p81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3" name="Google Shape;1933;p81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4" name="Google Shape;1934;p81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5" name="Google Shape;1935;p81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6" name="Google Shape;1936;p81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7" name="Google Shape;1937;p81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8" name="Google Shape;1938;p81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9" name="Google Shape;1939;p81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0" name="Google Shape;1940;p81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1" name="Google Shape;1941;p81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2" name="Google Shape;1942;p81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3" name="Google Shape;1943;p81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4" name="Google Shape;1944;p81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5" name="Google Shape;1945;p81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6" name="Google Shape;1946;p81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7" name="Google Shape;1947;p81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948" name="Google Shape;1948;p81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949" name="Google Shape;194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950" name="Google Shape;1950;p81"/>
          <p:cNvSpPr txBox="1"/>
          <p:nvPr>
            <p:ph idx="2" type="body"/>
          </p:nvPr>
        </p:nvSpPr>
        <p:spPr>
          <a:xfrm>
            <a:off x="1102921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951" name="Google Shape;195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5285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952" name="Google Shape;1952;p81"/>
          <p:cNvSpPr txBox="1"/>
          <p:nvPr>
            <p:ph idx="3" type="body"/>
          </p:nvPr>
        </p:nvSpPr>
        <p:spPr>
          <a:xfrm>
            <a:off x="5550748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1953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82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955" name="Google Shape;1955;p82"/>
          <p:cNvSpPr/>
          <p:nvPr/>
        </p:nvSpPr>
        <p:spPr>
          <a:xfrm>
            <a:off x="-1" y="8819489"/>
            <a:ext cx="13004700" cy="9342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56" name="Google Shape;1956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7" name="Google Shape;1957;p82"/>
          <p:cNvCxnSpPr/>
          <p:nvPr/>
        </p:nvCxnSpPr>
        <p:spPr>
          <a:xfrm>
            <a:off x="0" y="8817766"/>
            <a:ext cx="130047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958" name="Google Shape;1958;p82"/>
          <p:cNvGrpSpPr/>
          <p:nvPr/>
        </p:nvGrpSpPr>
        <p:grpSpPr>
          <a:xfrm>
            <a:off x="8296217" y="4074894"/>
            <a:ext cx="4250533" cy="5275606"/>
            <a:chOff x="3935597" y="5640412"/>
            <a:chExt cx="2988703" cy="3709468"/>
          </a:xfrm>
        </p:grpSpPr>
        <p:sp>
          <p:nvSpPr>
            <p:cNvPr id="1959" name="Google Shape;1959;p82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0" name="Google Shape;1960;p82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1" name="Google Shape;1961;p82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2" name="Google Shape;1962;p82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3" name="Google Shape;1963;p82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4" name="Google Shape;1964;p82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5" name="Google Shape;1965;p82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6" name="Google Shape;1966;p82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7" name="Google Shape;1967;p82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8" name="Google Shape;1968;p82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9" name="Google Shape;1969;p82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0" name="Google Shape;1970;p82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1" name="Google Shape;1971;p82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2" name="Google Shape;1972;p82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3" name="Google Shape;1973;p82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4" name="Google Shape;1974;p82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5" name="Google Shape;1975;p82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6" name="Google Shape;1976;p82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7" name="Google Shape;1977;p82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8" name="Google Shape;1978;p82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9" name="Google Shape;1979;p82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0" name="Google Shape;1980;p82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1" name="Google Shape;1981;p82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2" name="Google Shape;1982;p82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3" name="Google Shape;1983;p82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4" name="Google Shape;1984;p82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5" name="Google Shape;1985;p82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6" name="Google Shape;1986;p82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7" name="Google Shape;1987;p82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8" name="Google Shape;1988;p82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9" name="Google Shape;1989;p82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0" name="Google Shape;1990;p82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1" name="Google Shape;1991;p82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2" name="Google Shape;1992;p82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3" name="Google Shape;1993;p82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4" name="Google Shape;1994;p82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5" name="Google Shape;1995;p82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6" name="Google Shape;1996;p82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7" name="Google Shape;1997;p82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8" name="Google Shape;1998;p82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9" name="Google Shape;1999;p82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0" name="Google Shape;2000;p82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1" name="Google Shape;2001;p82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2" name="Google Shape;2002;p82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3" name="Google Shape;2003;p82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4" name="Google Shape;2004;p82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5" name="Google Shape;2005;p82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6" name="Google Shape;2006;p82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7" name="Google Shape;2007;p82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8" name="Google Shape;2008;p82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9" name="Google Shape;2009;p82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0" name="Google Shape;2010;p82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1" name="Google Shape;2011;p82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2" name="Google Shape;2012;p82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3" name="Google Shape;2013;p82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4" name="Google Shape;2014;p82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5" name="Google Shape;2015;p82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6" name="Google Shape;2016;p82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7" name="Google Shape;2017;p82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8" name="Google Shape;2018;p82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9" name="Google Shape;2019;p82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0" name="Google Shape;2020;p82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1" name="Google Shape;2021;p82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2" name="Google Shape;2022;p82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3" name="Google Shape;2023;p82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4" name="Google Shape;2024;p82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5" name="Google Shape;2025;p82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026" name="Google Shape;2026;p82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027" name="Google Shape;202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028" name="Google Shape;2028;p82"/>
          <p:cNvSpPr txBox="1"/>
          <p:nvPr>
            <p:ph idx="2" type="body"/>
          </p:nvPr>
        </p:nvSpPr>
        <p:spPr>
          <a:xfrm>
            <a:off x="1102921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029" name="Google Shape;202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152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030" name="Google Shape;2030;p82"/>
          <p:cNvSpPr txBox="1"/>
          <p:nvPr>
            <p:ph idx="3" type="body"/>
          </p:nvPr>
        </p:nvSpPr>
        <p:spPr>
          <a:xfrm>
            <a:off x="4166990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031" name="Google Shape;203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5598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032" name="Google Shape;2032;p82"/>
          <p:cNvSpPr txBox="1"/>
          <p:nvPr>
            <p:ph idx="4" type="body"/>
          </p:nvPr>
        </p:nvSpPr>
        <p:spPr>
          <a:xfrm>
            <a:off x="7231061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2033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4" name="Google Shape;2034;p83"/>
          <p:cNvGrpSpPr/>
          <p:nvPr/>
        </p:nvGrpSpPr>
        <p:grpSpPr>
          <a:xfrm>
            <a:off x="-1" y="8817630"/>
            <a:ext cx="13004598" cy="935681"/>
            <a:chOff x="-1" y="6199992"/>
            <a:chExt cx="9144001" cy="657911"/>
          </a:xfrm>
        </p:grpSpPr>
        <p:sp>
          <p:nvSpPr>
            <p:cNvPr id="2035" name="Google Shape;2035;p83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036" name="Google Shape;2036;p83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037" name="Google Shape;2037;p83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6258"/>
              <a:buFont typeface="Roboto"/>
              <a:buNone/>
              <a:defRPr b="1" i="0" sz="6258" u="none" cap="none" strike="noStrike">
                <a:solidFill>
                  <a:srgbClr val="4E6E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grpSp>
        <p:nvGrpSpPr>
          <p:cNvPr id="2038" name="Google Shape;2038;p83"/>
          <p:cNvGrpSpPr/>
          <p:nvPr/>
        </p:nvGrpSpPr>
        <p:grpSpPr>
          <a:xfrm>
            <a:off x="8296175" y="4074955"/>
            <a:ext cx="4250533" cy="5275606"/>
            <a:chOff x="5833339" y="2865248"/>
            <a:chExt cx="2988703" cy="3709468"/>
          </a:xfrm>
        </p:grpSpPr>
        <p:grpSp>
          <p:nvGrpSpPr>
            <p:cNvPr id="2039" name="Google Shape;2039;p83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2040" name="Google Shape;2040;p83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041" name="Google Shape;2041;p83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042" name="Google Shape;2042;p83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2043" name="Google Shape;2043;p83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4" name="Google Shape;2044;p83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5" name="Google Shape;2045;p83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6" name="Google Shape;2046;p83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7" name="Google Shape;2047;p83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8" name="Google Shape;2048;p83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9" name="Google Shape;2049;p83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0" name="Google Shape;2050;p83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1" name="Google Shape;2051;p83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2" name="Google Shape;2052;p83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3" name="Google Shape;2053;p83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4" name="Google Shape;2054;p83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5" name="Google Shape;2055;p83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6" name="Google Shape;2056;p83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7" name="Google Shape;2057;p83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8" name="Google Shape;2058;p83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9" name="Google Shape;2059;p83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0" name="Google Shape;2060;p83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1" name="Google Shape;2061;p83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2" name="Google Shape;2062;p83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3" name="Google Shape;2063;p83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4" name="Google Shape;2064;p83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5" name="Google Shape;2065;p83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6" name="Google Shape;2066;p83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7" name="Google Shape;2067;p83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8" name="Google Shape;2068;p83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9" name="Google Shape;2069;p83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0" name="Google Shape;2070;p83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1" name="Google Shape;2071;p83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2" name="Google Shape;2072;p83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3" name="Google Shape;2073;p83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4" name="Google Shape;2074;p83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5" name="Google Shape;2075;p83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6" name="Google Shape;2076;p83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7" name="Google Shape;2077;p83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8" name="Google Shape;2078;p83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9" name="Google Shape;2079;p83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0" name="Google Shape;2080;p83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1" name="Google Shape;2081;p83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2" name="Google Shape;2082;p83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3" name="Google Shape;2083;p83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4" name="Google Shape;2084;p83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5" name="Google Shape;2085;p83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6" name="Google Shape;2086;p83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7" name="Google Shape;2087;p83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8" name="Google Shape;2088;p83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9" name="Google Shape;2089;p83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0" name="Google Shape;2090;p83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1" name="Google Shape;2091;p83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2" name="Google Shape;2092;p83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3" name="Google Shape;2093;p83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4" name="Google Shape;2094;p83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5" name="Google Shape;2095;p83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6" name="Google Shape;2096;p83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7" name="Google Shape;2097;p83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8" name="Google Shape;2098;p83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9" name="Google Shape;2099;p83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0" name="Google Shape;2100;p83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1" name="Google Shape;2101;p83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2" name="Google Shape;2102;p83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3" name="Google Shape;2103;p83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4" name="Google Shape;2104;p83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5" name="Google Shape;2105;p83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6" name="Google Shape;2106;p83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107" name="Google Shape;2107;p83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108" name="Google Shape;2108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109" name="Google Shape;2109;p83"/>
          <p:cNvSpPr txBox="1"/>
          <p:nvPr>
            <p:ph idx="2" type="body"/>
          </p:nvPr>
        </p:nvSpPr>
        <p:spPr>
          <a:xfrm>
            <a:off x="1102922" y="9133341"/>
            <a:ext cx="77823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110" name="Google Shape;211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-1" y="8817630"/>
            <a:ext cx="13004598" cy="935681"/>
            <a:chOff x="-1" y="6199992"/>
            <a:chExt cx="9144001" cy="657911"/>
          </a:xfrm>
        </p:grpSpPr>
        <p:sp>
          <p:nvSpPr>
            <p:cNvPr id="352" name="Google Shape;352;p9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353" name="Google Shape;353;p9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354" name="Google Shape;354;p9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6258"/>
              <a:buFont typeface="Roboto"/>
              <a:buNone/>
              <a:defRPr b="1" i="0" sz="6258" u="none" cap="none" strike="noStrike">
                <a:solidFill>
                  <a:srgbClr val="4E6E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grpSp>
        <p:nvGrpSpPr>
          <p:cNvPr id="355" name="Google Shape;355;p9"/>
          <p:cNvGrpSpPr/>
          <p:nvPr/>
        </p:nvGrpSpPr>
        <p:grpSpPr>
          <a:xfrm>
            <a:off x="8296175" y="4074955"/>
            <a:ext cx="4250533" cy="5275606"/>
            <a:chOff x="5833339" y="2865248"/>
            <a:chExt cx="2988703" cy="3709468"/>
          </a:xfrm>
        </p:grpSpPr>
        <p:grpSp>
          <p:nvGrpSpPr>
            <p:cNvPr id="356" name="Google Shape;356;p9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357" name="Google Shape;357;p9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360" name="Google Shape;360;p9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24" name="Google Shape;424;p9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425" name="Google Shape;42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26" name="Google Shape;426;p9"/>
          <p:cNvSpPr txBox="1"/>
          <p:nvPr>
            <p:ph idx="2" type="body"/>
          </p:nvPr>
        </p:nvSpPr>
        <p:spPr>
          <a:xfrm>
            <a:off x="1102922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427" name="Google Shape;4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5285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29" name="Google Shape;429;p9"/>
          <p:cNvSpPr txBox="1"/>
          <p:nvPr>
            <p:ph idx="3" type="body"/>
          </p:nvPr>
        </p:nvSpPr>
        <p:spPr>
          <a:xfrm>
            <a:off x="5550748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211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84"/>
          <p:cNvGrpSpPr/>
          <p:nvPr/>
        </p:nvGrpSpPr>
        <p:grpSpPr>
          <a:xfrm>
            <a:off x="-1" y="8817630"/>
            <a:ext cx="13004598" cy="935681"/>
            <a:chOff x="-1" y="6199992"/>
            <a:chExt cx="9144001" cy="657911"/>
          </a:xfrm>
        </p:grpSpPr>
        <p:sp>
          <p:nvSpPr>
            <p:cNvPr id="2113" name="Google Shape;2113;p84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114" name="Google Shape;2114;p84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115" name="Google Shape;2115;p84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6258"/>
              <a:buFont typeface="Roboto"/>
              <a:buNone/>
              <a:defRPr b="1" i="0" sz="6258" u="none" cap="none" strike="noStrike">
                <a:solidFill>
                  <a:srgbClr val="4E6E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grpSp>
        <p:nvGrpSpPr>
          <p:cNvPr id="2116" name="Google Shape;2116;p84"/>
          <p:cNvGrpSpPr/>
          <p:nvPr/>
        </p:nvGrpSpPr>
        <p:grpSpPr>
          <a:xfrm>
            <a:off x="8296175" y="4074955"/>
            <a:ext cx="4250533" cy="5275606"/>
            <a:chOff x="5833339" y="2865248"/>
            <a:chExt cx="2988703" cy="3709468"/>
          </a:xfrm>
        </p:grpSpPr>
        <p:grpSp>
          <p:nvGrpSpPr>
            <p:cNvPr id="2117" name="Google Shape;2117;p84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2118" name="Google Shape;2118;p84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19" name="Google Shape;2119;p84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20" name="Google Shape;2120;p84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2121" name="Google Shape;2121;p84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2" name="Google Shape;2122;p84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3" name="Google Shape;2123;p84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4" name="Google Shape;2124;p84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5" name="Google Shape;2125;p84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6" name="Google Shape;2126;p84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7" name="Google Shape;2127;p84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8" name="Google Shape;2128;p84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9" name="Google Shape;2129;p84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0" name="Google Shape;2130;p84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1" name="Google Shape;2131;p84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2" name="Google Shape;2132;p84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3" name="Google Shape;2133;p84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4" name="Google Shape;2134;p84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5" name="Google Shape;2135;p84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6" name="Google Shape;2136;p84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7" name="Google Shape;2137;p84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8" name="Google Shape;2138;p84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9" name="Google Shape;2139;p84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0" name="Google Shape;2140;p84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1" name="Google Shape;2141;p84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2" name="Google Shape;2142;p84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3" name="Google Shape;2143;p84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4" name="Google Shape;2144;p84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5" name="Google Shape;2145;p84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6" name="Google Shape;2146;p84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7" name="Google Shape;2147;p84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8" name="Google Shape;2148;p84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9" name="Google Shape;2149;p84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0" name="Google Shape;2150;p84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1" name="Google Shape;2151;p84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2" name="Google Shape;2152;p84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3" name="Google Shape;2153;p84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4" name="Google Shape;2154;p84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5" name="Google Shape;2155;p84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6" name="Google Shape;2156;p84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7" name="Google Shape;2157;p84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8" name="Google Shape;2158;p84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9" name="Google Shape;2159;p84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0" name="Google Shape;2160;p84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1" name="Google Shape;2161;p84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2" name="Google Shape;2162;p84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3" name="Google Shape;2163;p84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4" name="Google Shape;2164;p84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5" name="Google Shape;2165;p84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6" name="Google Shape;2166;p84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7" name="Google Shape;2167;p84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8" name="Google Shape;2168;p84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9" name="Google Shape;2169;p84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0" name="Google Shape;2170;p84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1" name="Google Shape;2171;p84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2" name="Google Shape;2172;p84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3" name="Google Shape;2173;p84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4" name="Google Shape;2174;p84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5" name="Google Shape;2175;p84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6" name="Google Shape;2176;p84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7" name="Google Shape;2177;p84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8" name="Google Shape;2178;p84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9" name="Google Shape;2179;p84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0" name="Google Shape;2180;p84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1" name="Google Shape;2181;p84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2" name="Google Shape;2182;p84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3" name="Google Shape;2183;p84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4" name="Google Shape;2184;p84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185" name="Google Shape;2185;p84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186" name="Google Shape;2186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187" name="Google Shape;2187;p84"/>
          <p:cNvSpPr txBox="1"/>
          <p:nvPr>
            <p:ph idx="2" type="body"/>
          </p:nvPr>
        </p:nvSpPr>
        <p:spPr>
          <a:xfrm>
            <a:off x="1102922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188" name="Google Shape;218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9" name="Google Shape;2189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5285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190" name="Google Shape;2190;p84"/>
          <p:cNvSpPr txBox="1"/>
          <p:nvPr>
            <p:ph idx="3" type="body"/>
          </p:nvPr>
        </p:nvSpPr>
        <p:spPr>
          <a:xfrm>
            <a:off x="5550748" y="9133341"/>
            <a:ext cx="3584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219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2" name="Google Shape;2192;p85"/>
          <p:cNvGrpSpPr/>
          <p:nvPr/>
        </p:nvGrpSpPr>
        <p:grpSpPr>
          <a:xfrm>
            <a:off x="-1" y="8817630"/>
            <a:ext cx="13004598" cy="935681"/>
            <a:chOff x="-1" y="6199992"/>
            <a:chExt cx="9144001" cy="657911"/>
          </a:xfrm>
        </p:grpSpPr>
        <p:sp>
          <p:nvSpPr>
            <p:cNvPr id="2193" name="Google Shape;2193;p85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194" name="Google Shape;2194;p85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195" name="Google Shape;2195;p85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6258"/>
              <a:buFont typeface="Roboto"/>
              <a:buNone/>
              <a:defRPr b="1" i="0" sz="6258" u="none" cap="none" strike="noStrike">
                <a:solidFill>
                  <a:srgbClr val="4E6E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grpSp>
        <p:nvGrpSpPr>
          <p:cNvPr id="2196" name="Google Shape;2196;p85"/>
          <p:cNvGrpSpPr/>
          <p:nvPr/>
        </p:nvGrpSpPr>
        <p:grpSpPr>
          <a:xfrm>
            <a:off x="8296175" y="4074955"/>
            <a:ext cx="4250533" cy="5275606"/>
            <a:chOff x="5833339" y="2865248"/>
            <a:chExt cx="2988703" cy="3709468"/>
          </a:xfrm>
        </p:grpSpPr>
        <p:grpSp>
          <p:nvGrpSpPr>
            <p:cNvPr id="2197" name="Google Shape;2197;p85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2198" name="Google Shape;2198;p85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99" name="Google Shape;2199;p85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200" name="Google Shape;2200;p85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2201" name="Google Shape;2201;p85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2" name="Google Shape;2202;p85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3" name="Google Shape;2203;p85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4" name="Google Shape;2204;p85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5" name="Google Shape;2205;p85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6" name="Google Shape;2206;p85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7" name="Google Shape;2207;p85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8" name="Google Shape;2208;p85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9" name="Google Shape;2209;p85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0" name="Google Shape;2210;p85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1" name="Google Shape;2211;p85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2" name="Google Shape;2212;p85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3" name="Google Shape;2213;p85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4" name="Google Shape;2214;p85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5" name="Google Shape;2215;p85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6" name="Google Shape;2216;p85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7" name="Google Shape;2217;p85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8" name="Google Shape;2218;p85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9" name="Google Shape;2219;p85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0" name="Google Shape;2220;p85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1" name="Google Shape;2221;p85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2" name="Google Shape;2222;p85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3" name="Google Shape;2223;p85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4" name="Google Shape;2224;p85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5" name="Google Shape;2225;p85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6" name="Google Shape;2226;p85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7" name="Google Shape;2227;p85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8" name="Google Shape;2228;p85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9" name="Google Shape;2229;p85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0" name="Google Shape;2230;p85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1" name="Google Shape;2231;p85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2" name="Google Shape;2232;p85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3" name="Google Shape;2233;p85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4" name="Google Shape;2234;p85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5" name="Google Shape;2235;p85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6" name="Google Shape;2236;p85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7" name="Google Shape;2237;p85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8" name="Google Shape;2238;p85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9" name="Google Shape;2239;p85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0" name="Google Shape;2240;p85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1" name="Google Shape;2241;p85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2" name="Google Shape;2242;p85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3" name="Google Shape;2243;p85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4" name="Google Shape;2244;p85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5" name="Google Shape;2245;p85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6" name="Google Shape;2246;p85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7" name="Google Shape;2247;p85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8" name="Google Shape;2248;p85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9" name="Google Shape;2249;p85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0" name="Google Shape;2250;p85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1" name="Google Shape;2251;p85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2" name="Google Shape;2252;p85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3" name="Google Shape;2253;p85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4" name="Google Shape;2254;p85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5" name="Google Shape;2255;p85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6" name="Google Shape;2256;p85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7" name="Google Shape;2257;p85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8" name="Google Shape;2258;p85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9" name="Google Shape;2259;p85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0" name="Google Shape;2260;p85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1" name="Google Shape;2261;p85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2" name="Google Shape;2262;p85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3" name="Google Shape;2263;p85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4" name="Google Shape;2264;p85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265" name="Google Shape;2265;p85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266" name="Google Shape;226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267" name="Google Shape;2267;p85"/>
          <p:cNvSpPr txBox="1"/>
          <p:nvPr>
            <p:ph idx="2" type="body"/>
          </p:nvPr>
        </p:nvSpPr>
        <p:spPr>
          <a:xfrm>
            <a:off x="1102922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268" name="Google Shape;226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9" name="Google Shape;2269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152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270" name="Google Shape;2270;p85"/>
          <p:cNvSpPr txBox="1"/>
          <p:nvPr>
            <p:ph idx="3" type="body"/>
          </p:nvPr>
        </p:nvSpPr>
        <p:spPr>
          <a:xfrm>
            <a:off x="4166990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271" name="Google Shape;2271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5598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272" name="Google Shape;2272;p85"/>
          <p:cNvSpPr txBox="1"/>
          <p:nvPr>
            <p:ph idx="4" type="body"/>
          </p:nvPr>
        </p:nvSpPr>
        <p:spPr>
          <a:xfrm>
            <a:off x="7231061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>
  <p:cSld name="Заголовок">
    <p:bg>
      <p:bgPr>
        <a:solidFill>
          <a:srgbClr val="FEFEFE"/>
        </a:solidFill>
      </p:bgPr>
    </p:bg>
    <p:spTree>
      <p:nvGrpSpPr>
        <p:cNvPr id="2273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p86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">
  <p:cSld name="Код">
    <p:bg>
      <p:bgPr>
        <a:solidFill>
          <a:srgbClr val="FEFEFE"/>
        </a:solidFill>
      </p:bgPr>
    </p:bg>
    <p:spTree>
      <p:nvGrpSpPr>
        <p:cNvPr id="2275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p87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277" name="Google Shape;2277;p87"/>
          <p:cNvSpPr/>
          <p:nvPr/>
        </p:nvSpPr>
        <p:spPr>
          <a:xfrm>
            <a:off x="771840" y="1548836"/>
            <a:ext cx="11461200" cy="7730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78" name="Google Shape;2278;p87"/>
          <p:cNvSpPr/>
          <p:nvPr/>
        </p:nvSpPr>
        <p:spPr>
          <a:xfrm>
            <a:off x="771840" y="1548838"/>
            <a:ext cx="114633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279" name="Google Shape;2279;p87"/>
          <p:cNvGrpSpPr/>
          <p:nvPr/>
        </p:nvGrpSpPr>
        <p:grpSpPr>
          <a:xfrm>
            <a:off x="902270" y="1329204"/>
            <a:ext cx="576597" cy="821320"/>
            <a:chOff x="634418" y="934611"/>
            <a:chExt cx="405426" cy="577500"/>
          </a:xfrm>
        </p:grpSpPr>
        <p:sp>
          <p:nvSpPr>
            <p:cNvPr id="2280" name="Google Shape;2280;p87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1" name="Google Shape;2281;p87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2" name="Google Shape;2282;p87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283" name="Google Shape;2283;p87"/>
          <p:cNvSpPr txBox="1"/>
          <p:nvPr>
            <p:ph idx="1" type="body"/>
          </p:nvPr>
        </p:nvSpPr>
        <p:spPr>
          <a:xfrm>
            <a:off x="771840" y="1931014"/>
            <a:ext cx="114612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 2">
  <p:cSld name="Код 2">
    <p:bg>
      <p:bgPr>
        <a:solidFill>
          <a:srgbClr val="FEFEFE"/>
        </a:solidFill>
      </p:bgPr>
    </p:bg>
    <p:spTree>
      <p:nvGrpSpPr>
        <p:cNvPr id="2284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p88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286" name="Google Shape;2286;p88"/>
          <p:cNvSpPr/>
          <p:nvPr/>
        </p:nvSpPr>
        <p:spPr>
          <a:xfrm>
            <a:off x="771840" y="1548836"/>
            <a:ext cx="11461200" cy="7730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87" name="Google Shape;2287;p88"/>
          <p:cNvSpPr txBox="1"/>
          <p:nvPr/>
        </p:nvSpPr>
        <p:spPr>
          <a:xfrm>
            <a:off x="11243733" y="5473199"/>
            <a:ext cx="13005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1"/>
              <a:buFont typeface="Arial"/>
              <a:buNone/>
            </a:pPr>
            <a:r>
              <a:t/>
            </a:r>
            <a:endParaRPr b="1" i="0" sz="1991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8" name="Google Shape;2288;p88"/>
          <p:cNvSpPr/>
          <p:nvPr/>
        </p:nvSpPr>
        <p:spPr>
          <a:xfrm>
            <a:off x="771840" y="1548838"/>
            <a:ext cx="114633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289" name="Google Shape;2289;p88"/>
          <p:cNvGrpSpPr/>
          <p:nvPr/>
        </p:nvGrpSpPr>
        <p:grpSpPr>
          <a:xfrm>
            <a:off x="902270" y="1329204"/>
            <a:ext cx="576597" cy="821320"/>
            <a:chOff x="634418" y="934611"/>
            <a:chExt cx="405426" cy="577500"/>
          </a:xfrm>
        </p:grpSpPr>
        <p:sp>
          <p:nvSpPr>
            <p:cNvPr id="2290" name="Google Shape;2290;p88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1" name="Google Shape;2291;p88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2" name="Google Shape;2292;p88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293" name="Google Shape;2293;p88"/>
          <p:cNvSpPr txBox="1"/>
          <p:nvPr>
            <p:ph idx="1" type="body"/>
          </p:nvPr>
        </p:nvSpPr>
        <p:spPr>
          <a:xfrm>
            <a:off x="771840" y="1931013"/>
            <a:ext cx="114612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 и текст">
  <p:cSld name="Код и текст">
    <p:bg>
      <p:bgPr>
        <a:solidFill>
          <a:srgbClr val="FEFEFE"/>
        </a:solidFill>
      </p:bgPr>
    </p:bg>
    <p:spTree>
      <p:nvGrpSpPr>
        <p:cNvPr id="2294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p89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296" name="Google Shape;2296;p89"/>
          <p:cNvSpPr/>
          <p:nvPr/>
        </p:nvSpPr>
        <p:spPr>
          <a:xfrm>
            <a:off x="771839" y="1548836"/>
            <a:ext cx="7424100" cy="7730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97" name="Google Shape;2297;p89"/>
          <p:cNvSpPr/>
          <p:nvPr/>
        </p:nvSpPr>
        <p:spPr>
          <a:xfrm>
            <a:off x="771839" y="1548838"/>
            <a:ext cx="74340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298" name="Google Shape;2298;p89"/>
          <p:cNvGrpSpPr/>
          <p:nvPr/>
        </p:nvGrpSpPr>
        <p:grpSpPr>
          <a:xfrm>
            <a:off x="902270" y="1329204"/>
            <a:ext cx="576597" cy="821320"/>
            <a:chOff x="634418" y="934611"/>
            <a:chExt cx="405426" cy="577500"/>
          </a:xfrm>
        </p:grpSpPr>
        <p:sp>
          <p:nvSpPr>
            <p:cNvPr id="2299" name="Google Shape;2299;p89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0" name="Google Shape;2300;p89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1" name="Google Shape;2301;p89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302" name="Google Shape;2302;p89"/>
          <p:cNvSpPr txBox="1"/>
          <p:nvPr>
            <p:ph idx="1" type="body"/>
          </p:nvPr>
        </p:nvSpPr>
        <p:spPr>
          <a:xfrm>
            <a:off x="771839" y="1931013"/>
            <a:ext cx="7424100" cy="7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03" name="Google Shape;2303;p89"/>
          <p:cNvSpPr txBox="1"/>
          <p:nvPr>
            <p:ph idx="2" type="body"/>
          </p:nvPr>
        </p:nvSpPr>
        <p:spPr>
          <a:xfrm>
            <a:off x="8567868" y="1548841"/>
            <a:ext cx="3669300" cy="77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д и текст 2">
  <p:cSld name="Код и текст 2">
    <p:bg>
      <p:bgPr>
        <a:solidFill>
          <a:srgbClr val="FEFEFE"/>
        </a:solidFill>
      </p:bgPr>
    </p:bg>
    <p:spTree>
      <p:nvGrpSpPr>
        <p:cNvPr id="2304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90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306" name="Google Shape;2306;p90"/>
          <p:cNvSpPr/>
          <p:nvPr/>
        </p:nvSpPr>
        <p:spPr>
          <a:xfrm>
            <a:off x="771840" y="3902783"/>
            <a:ext cx="11461200" cy="5376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07" name="Google Shape;2307;p90"/>
          <p:cNvSpPr/>
          <p:nvPr/>
        </p:nvSpPr>
        <p:spPr>
          <a:xfrm>
            <a:off x="771840" y="3902783"/>
            <a:ext cx="11463359" cy="382253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308" name="Google Shape;2308;p90"/>
          <p:cNvGrpSpPr/>
          <p:nvPr/>
        </p:nvGrpSpPr>
        <p:grpSpPr>
          <a:xfrm>
            <a:off x="902270" y="3683150"/>
            <a:ext cx="576597" cy="821320"/>
            <a:chOff x="634418" y="934611"/>
            <a:chExt cx="405426" cy="577500"/>
          </a:xfrm>
        </p:grpSpPr>
        <p:sp>
          <p:nvSpPr>
            <p:cNvPr id="2309" name="Google Shape;2309;p90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0" name="Google Shape;2310;p90"/>
            <p:cNvSpPr/>
            <p:nvPr/>
          </p:nvSpPr>
          <p:spPr>
            <a:xfrm>
              <a:off x="789730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1" name="Google Shape;2311;p90"/>
            <p:cNvSpPr/>
            <p:nvPr/>
          </p:nvSpPr>
          <p:spPr>
            <a:xfrm>
              <a:off x="945044" y="934611"/>
              <a:ext cx="94800" cy="5775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312" name="Google Shape;2312;p90"/>
          <p:cNvSpPr txBox="1"/>
          <p:nvPr>
            <p:ph idx="1" type="body"/>
          </p:nvPr>
        </p:nvSpPr>
        <p:spPr>
          <a:xfrm>
            <a:off x="771840" y="4284961"/>
            <a:ext cx="11461200" cy="49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Courier New"/>
              <a:buNone/>
              <a:defRPr b="0" i="0" sz="1991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None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None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13" name="Google Shape;2313;p90"/>
          <p:cNvSpPr txBox="1"/>
          <p:nvPr>
            <p:ph idx="2" type="body"/>
          </p:nvPr>
        </p:nvSpPr>
        <p:spPr>
          <a:xfrm>
            <a:off x="767645" y="1548841"/>
            <a:ext cx="11469600" cy="20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2314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p91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316" name="Google Shape;2316;p91"/>
          <p:cNvSpPr txBox="1"/>
          <p:nvPr>
            <p:ph idx="1" type="body"/>
          </p:nvPr>
        </p:nvSpPr>
        <p:spPr>
          <a:xfrm>
            <a:off x="767644" y="1548841"/>
            <a:ext cx="55092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17" name="Google Shape;2317;p91"/>
          <p:cNvSpPr txBox="1"/>
          <p:nvPr>
            <p:ph idx="2" type="body"/>
          </p:nvPr>
        </p:nvSpPr>
        <p:spPr>
          <a:xfrm>
            <a:off x="6728036" y="1548841"/>
            <a:ext cx="55092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2318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p92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320" name="Google Shape;2320;p92"/>
          <p:cNvSpPr txBox="1"/>
          <p:nvPr>
            <p:ph idx="1" type="body"/>
          </p:nvPr>
        </p:nvSpPr>
        <p:spPr>
          <a:xfrm>
            <a:off x="767645" y="1548841"/>
            <a:ext cx="114696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31"/>
              <a:buFont typeface="Arial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232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93"/>
          <p:cNvSpPr/>
          <p:nvPr/>
        </p:nvSpPr>
        <p:spPr>
          <a:xfrm>
            <a:off x="6550613" y="1085440"/>
            <a:ext cx="6399900" cy="86682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23" name="Google Shape;2323;p93"/>
          <p:cNvSpPr/>
          <p:nvPr>
            <p:ph idx="2" type="pic"/>
          </p:nvPr>
        </p:nvSpPr>
        <p:spPr>
          <a:xfrm>
            <a:off x="6604800" y="1088247"/>
            <a:ext cx="6399900" cy="86655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24" name="Google Shape;2324;p93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325" name="Google Shape;2325;p93"/>
          <p:cNvSpPr txBox="1"/>
          <p:nvPr>
            <p:ph idx="1" type="body"/>
          </p:nvPr>
        </p:nvSpPr>
        <p:spPr>
          <a:xfrm>
            <a:off x="767644" y="1548838"/>
            <a:ext cx="5376000" cy="7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31"/>
              <a:buFont typeface="Arial"/>
              <a:buNone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10"/>
          <p:cNvGrpSpPr/>
          <p:nvPr/>
        </p:nvGrpSpPr>
        <p:grpSpPr>
          <a:xfrm>
            <a:off x="-1" y="8817630"/>
            <a:ext cx="13004598" cy="935681"/>
            <a:chOff x="-1" y="6199992"/>
            <a:chExt cx="9144001" cy="657911"/>
          </a:xfrm>
        </p:grpSpPr>
        <p:sp>
          <p:nvSpPr>
            <p:cNvPr id="432" name="Google Shape;432;p10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29"/>
                <a:buFont typeface="Helvetica Neue"/>
                <a:buNone/>
              </a:pPr>
              <a:r>
                <a:t/>
              </a:r>
              <a:endParaRPr b="0" i="0" sz="3129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33" name="Google Shape;433;p10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434" name="Google Shape;434;p10"/>
          <p:cNvSpPr txBox="1"/>
          <p:nvPr>
            <p:ph type="title"/>
          </p:nvPr>
        </p:nvSpPr>
        <p:spPr>
          <a:xfrm>
            <a:off x="767644" y="2113279"/>
            <a:ext cx="7859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6258"/>
              <a:buFont typeface="Roboto"/>
              <a:buNone/>
              <a:defRPr b="1" i="0" sz="6258" u="none" cap="none" strike="noStrike">
                <a:solidFill>
                  <a:srgbClr val="4E6E8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grpSp>
        <p:nvGrpSpPr>
          <p:cNvPr id="435" name="Google Shape;435;p10"/>
          <p:cNvGrpSpPr/>
          <p:nvPr/>
        </p:nvGrpSpPr>
        <p:grpSpPr>
          <a:xfrm>
            <a:off x="8296175" y="4074955"/>
            <a:ext cx="4250533" cy="5275606"/>
            <a:chOff x="5833339" y="2865248"/>
            <a:chExt cx="2988703" cy="3709468"/>
          </a:xfrm>
        </p:grpSpPr>
        <p:grpSp>
          <p:nvGrpSpPr>
            <p:cNvPr id="436" name="Google Shape;436;p10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437" name="Google Shape;437;p10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38" name="Google Shape;438;p10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39" name="Google Shape;439;p10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60"/>
                  <a:buFont typeface="Helvetica Neue"/>
                  <a:buNone/>
                </a:pPr>
                <a:r>
                  <a:t/>
                </a:r>
                <a:endParaRPr b="0" i="0" sz="256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440" name="Google Shape;440;p10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6" name="Google Shape;496;p10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8" name="Google Shape;498;p10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9" name="Google Shape;499;p10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04" name="Google Shape;504;p10"/>
          <p:cNvSpPr txBox="1"/>
          <p:nvPr>
            <p:ph idx="1" type="body"/>
          </p:nvPr>
        </p:nvSpPr>
        <p:spPr>
          <a:xfrm>
            <a:off x="767644" y="5708106"/>
            <a:ext cx="70278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4124"/>
              <a:buFont typeface="Roboto"/>
              <a:buNone/>
              <a:defRPr b="0" i="0" sz="2844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505" name="Google Shape;50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506" name="Google Shape;506;p10"/>
          <p:cNvSpPr txBox="1"/>
          <p:nvPr>
            <p:ph idx="2" type="body"/>
          </p:nvPr>
        </p:nvSpPr>
        <p:spPr>
          <a:xfrm>
            <a:off x="1102922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507" name="Google Shape;5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45" y="1088248"/>
            <a:ext cx="2238964" cy="53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1527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509" name="Google Shape;509;p10"/>
          <p:cNvSpPr txBox="1"/>
          <p:nvPr>
            <p:ph idx="3" type="body"/>
          </p:nvPr>
        </p:nvSpPr>
        <p:spPr>
          <a:xfrm>
            <a:off x="4166990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510" name="Google Shape;51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5598" y="9164127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511" name="Google Shape;511;p10"/>
          <p:cNvSpPr txBox="1"/>
          <p:nvPr>
            <p:ph idx="4" type="body"/>
          </p:nvPr>
        </p:nvSpPr>
        <p:spPr>
          <a:xfrm>
            <a:off x="7231061" y="9133341"/>
            <a:ext cx="22017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273746"/>
              </a:buClr>
              <a:buSzPts val="2887"/>
              <a:buFont typeface="Roboto Light"/>
              <a:buNone/>
              <a:defRPr b="0" i="0" sz="1991" u="none" cap="none" strike="noStrike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2326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94"/>
          <p:cNvSpPr/>
          <p:nvPr>
            <p:ph idx="2" type="pic"/>
          </p:nvPr>
        </p:nvSpPr>
        <p:spPr>
          <a:xfrm>
            <a:off x="0" y="1088247"/>
            <a:ext cx="13004700" cy="86655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28" name="Google Shape;2328;p94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а" showMasterSp="0">
  <p:cSld name="Картинка">
    <p:bg>
      <p:bgPr>
        <a:solidFill>
          <a:srgbClr val="FEFEFE"/>
        </a:solidFill>
      </p:bgPr>
    </p:bg>
    <p:spTree>
      <p:nvGrpSpPr>
        <p:cNvPr id="2329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95"/>
          <p:cNvSpPr/>
          <p:nvPr>
            <p:ph idx="2" type="pic"/>
          </p:nvPr>
        </p:nvSpPr>
        <p:spPr>
          <a:xfrm>
            <a:off x="0" y="0"/>
            <a:ext cx="13004700" cy="97536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и 2х2 ">
  <p:cSld name="Картинки 2х2 ">
    <p:bg>
      <p:bgPr>
        <a:solidFill>
          <a:srgbClr val="FEFEFE"/>
        </a:solidFill>
      </p:bgPr>
    </p:bg>
    <p:spTree>
      <p:nvGrpSpPr>
        <p:cNvPr id="233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96"/>
          <p:cNvSpPr/>
          <p:nvPr>
            <p:ph idx="2" type="pic"/>
          </p:nvPr>
        </p:nvSpPr>
        <p:spPr>
          <a:xfrm>
            <a:off x="767998" y="1548844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33" name="Google Shape;2333;p96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334" name="Google Shape;2334;p96"/>
          <p:cNvSpPr/>
          <p:nvPr>
            <p:ph idx="3" type="pic"/>
          </p:nvPr>
        </p:nvSpPr>
        <p:spPr>
          <a:xfrm>
            <a:off x="6729389" y="1548844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35" name="Google Shape;2335;p96"/>
          <p:cNvSpPr/>
          <p:nvPr>
            <p:ph idx="4" type="pic"/>
          </p:nvPr>
        </p:nvSpPr>
        <p:spPr>
          <a:xfrm>
            <a:off x="6729389" y="5617080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36" name="Google Shape;2336;p96"/>
          <p:cNvSpPr/>
          <p:nvPr>
            <p:ph idx="5" type="pic"/>
          </p:nvPr>
        </p:nvSpPr>
        <p:spPr>
          <a:xfrm>
            <a:off x="767998" y="5617080"/>
            <a:ext cx="5510400" cy="36624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ки 2х1 ">
  <p:cSld name="Картинки 2х1 ">
    <p:bg>
      <p:bgPr>
        <a:solidFill>
          <a:srgbClr val="FEFEFE"/>
        </a:solidFill>
      </p:bgPr>
    </p:bg>
    <p:spTree>
      <p:nvGrpSpPr>
        <p:cNvPr id="2337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p97"/>
          <p:cNvSpPr/>
          <p:nvPr>
            <p:ph idx="2" type="pic"/>
          </p:nvPr>
        </p:nvSpPr>
        <p:spPr>
          <a:xfrm>
            <a:off x="767998" y="1548844"/>
            <a:ext cx="5510400" cy="7730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39" name="Google Shape;2339;p97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340" name="Google Shape;2340;p97"/>
          <p:cNvSpPr/>
          <p:nvPr>
            <p:ph idx="3" type="pic"/>
          </p:nvPr>
        </p:nvSpPr>
        <p:spPr>
          <a:xfrm>
            <a:off x="6729389" y="1548844"/>
            <a:ext cx="5510400" cy="7730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showMasterSp="0">
  <p:cSld name="Пустой">
    <p:spTree>
      <p:nvGrpSpPr>
        <p:cNvPr id="234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342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p99"/>
          <p:cNvSpPr txBox="1"/>
          <p:nvPr/>
        </p:nvSpPr>
        <p:spPr>
          <a:xfrm>
            <a:off x="4158827" y="5642818"/>
            <a:ext cx="46872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225" lIns="72225" spcFirstLastPara="1" rIns="72225" wrap="square" tIns="722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76"/>
              <a:buFont typeface="Roboto Light"/>
              <a:buNone/>
            </a:pPr>
            <a:r>
              <a:rPr b="0" i="0" lang="ru-RU" sz="2276" u="none" cap="none" strike="noStrike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2344" name="Google Shape;2344;p99"/>
          <p:cNvSpPr/>
          <p:nvPr/>
        </p:nvSpPr>
        <p:spPr>
          <a:xfrm>
            <a:off x="2905106" y="3524678"/>
            <a:ext cx="1439199" cy="1447008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45" name="Google Shape;2345;p99"/>
          <p:cNvSpPr/>
          <p:nvPr/>
        </p:nvSpPr>
        <p:spPr>
          <a:xfrm>
            <a:off x="4780362" y="3273605"/>
            <a:ext cx="1691058" cy="1834978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46" name="Google Shape;2346;p99"/>
          <p:cNvSpPr/>
          <p:nvPr/>
        </p:nvSpPr>
        <p:spPr>
          <a:xfrm>
            <a:off x="7121136" y="3525100"/>
            <a:ext cx="1054213" cy="1444199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47" name="Google Shape;2347;p99"/>
          <p:cNvSpPr/>
          <p:nvPr/>
        </p:nvSpPr>
        <p:spPr>
          <a:xfrm>
            <a:off x="9214984" y="3525844"/>
            <a:ext cx="870495" cy="1441429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48" name="Google Shape;2348;p99"/>
          <p:cNvSpPr/>
          <p:nvPr/>
        </p:nvSpPr>
        <p:spPr>
          <a:xfrm>
            <a:off x="5184586" y="3904613"/>
            <a:ext cx="867149" cy="140338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type="title">
  <p:cSld name="TITLE">
    <p:spTree>
      <p:nvGrpSpPr>
        <p:cNvPr id="2349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p100"/>
          <p:cNvSpPr txBox="1"/>
          <p:nvPr>
            <p:ph type="title"/>
          </p:nvPr>
        </p:nvSpPr>
        <p:spPr>
          <a:xfrm>
            <a:off x="1270001" y="1638301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351" name="Google Shape;2351;p100"/>
          <p:cNvSpPr txBox="1"/>
          <p:nvPr>
            <p:ph idx="1" type="body"/>
          </p:nvPr>
        </p:nvSpPr>
        <p:spPr>
          <a:xfrm>
            <a:off x="1270001" y="5041900"/>
            <a:ext cx="10464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9"/>
              <a:buFont typeface="Roboto"/>
              <a:buNone/>
              <a:defRPr b="0" i="0" sz="369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9"/>
              <a:buFont typeface="Roboto"/>
              <a:buNone/>
              <a:defRPr b="0" i="0" sz="369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9"/>
              <a:buFont typeface="Roboto"/>
              <a:buNone/>
              <a:defRPr b="0" i="0" sz="369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Roboto"/>
              <a:buNone/>
              <a:defRPr b="0" i="0" sz="3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Roboto"/>
              <a:buNone/>
              <a:defRPr b="0" i="0" sz="3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52" name="Google Shape;2352;p10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 Light"/>
              <a:buNone/>
              <a:defRPr b="0" i="0" sz="256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2359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102"/>
          <p:cNvSpPr/>
          <p:nvPr/>
        </p:nvSpPr>
        <p:spPr>
          <a:xfrm>
            <a:off x="4653679" y="1966881"/>
            <a:ext cx="3697500" cy="36972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61" name="Google Shape;2361;p102"/>
          <p:cNvSpPr/>
          <p:nvPr>
            <p:ph idx="2" type="pic"/>
          </p:nvPr>
        </p:nvSpPr>
        <p:spPr>
          <a:xfrm>
            <a:off x="4755677" y="2068870"/>
            <a:ext cx="3493500" cy="34932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87"/>
              <a:buFont typeface="Roboto"/>
              <a:buNone/>
              <a:defRPr b="0" i="0" sz="1991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62" name="Google Shape;2362;p102"/>
          <p:cNvSpPr/>
          <p:nvPr/>
        </p:nvSpPr>
        <p:spPr>
          <a:xfrm flipH="1" rot="10800000">
            <a:off x="9399825" y="-1905"/>
            <a:ext cx="3605679" cy="9755505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63" name="Google Shape;2363;p102"/>
          <p:cNvSpPr/>
          <p:nvPr/>
        </p:nvSpPr>
        <p:spPr>
          <a:xfrm rot="10800000">
            <a:off x="-703" y="-1905"/>
            <a:ext cx="3605679" cy="9755505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64" name="Google Shape;2364;p102"/>
          <p:cNvSpPr txBox="1"/>
          <p:nvPr>
            <p:ph type="title"/>
          </p:nvPr>
        </p:nvSpPr>
        <p:spPr>
          <a:xfrm>
            <a:off x="767645" y="5896211"/>
            <a:ext cx="114696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89"/>
              <a:buFont typeface="Roboto"/>
              <a:buNone/>
              <a:defRPr b="1" i="0" sz="5689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365" name="Google Shape;2365;p102"/>
          <p:cNvSpPr txBox="1"/>
          <p:nvPr>
            <p:ph idx="1" type="body"/>
          </p:nvPr>
        </p:nvSpPr>
        <p:spPr>
          <a:xfrm>
            <a:off x="767645" y="7037483"/>
            <a:ext cx="114696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12"/>
              <a:buFont typeface="Roboto"/>
              <a:buNone/>
              <a:defRPr b="0" i="0" sz="256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2366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p103"/>
          <p:cNvSpPr txBox="1"/>
          <p:nvPr>
            <p:ph type="title"/>
          </p:nvPr>
        </p:nvSpPr>
        <p:spPr>
          <a:xfrm>
            <a:off x="767645" y="4191720"/>
            <a:ext cx="93429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368" name="Google Shape;2368;p103"/>
          <p:cNvSpPr txBox="1"/>
          <p:nvPr>
            <p:ph idx="1" type="body"/>
          </p:nvPr>
        </p:nvSpPr>
        <p:spPr>
          <a:xfrm>
            <a:off x="767645" y="1710599"/>
            <a:ext cx="2572800" cy="21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19797"/>
              <a:buFont typeface="Roboto"/>
              <a:buNone/>
              <a:defRPr b="1" i="0" sz="1365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69" name="Google Shape;2369;p103"/>
          <p:cNvSpPr/>
          <p:nvPr/>
        </p:nvSpPr>
        <p:spPr>
          <a:xfrm>
            <a:off x="-1" y="9125939"/>
            <a:ext cx="13004700" cy="6276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370" name="Google Shape;2370;p103"/>
          <p:cNvCxnSpPr/>
          <p:nvPr/>
        </p:nvCxnSpPr>
        <p:spPr>
          <a:xfrm>
            <a:off x="1" y="9125938"/>
            <a:ext cx="130047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2371" name="Google Shape;2371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457" y="9317350"/>
            <a:ext cx="244836" cy="24483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372" name="Google Shape;2372;p103"/>
          <p:cNvSpPr txBox="1"/>
          <p:nvPr>
            <p:ph idx="2" type="body"/>
          </p:nvPr>
        </p:nvSpPr>
        <p:spPr>
          <a:xfrm>
            <a:off x="1102922" y="9286564"/>
            <a:ext cx="9768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22"/>
              <a:buFont typeface="Arial"/>
              <a:buNone/>
              <a:defRPr b="0" i="0" sz="1422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2373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p104"/>
          <p:cNvSpPr txBox="1"/>
          <p:nvPr>
            <p:ph type="title"/>
          </p:nvPr>
        </p:nvSpPr>
        <p:spPr>
          <a:xfrm>
            <a:off x="767645" y="4759687"/>
            <a:ext cx="93429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  <a:defRPr b="1" i="0" sz="6258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375" name="Google Shape;2375;p104"/>
          <p:cNvSpPr txBox="1"/>
          <p:nvPr>
            <p:ph idx="1" type="body"/>
          </p:nvPr>
        </p:nvSpPr>
        <p:spPr>
          <a:xfrm>
            <a:off x="767645" y="2278566"/>
            <a:ext cx="2572800" cy="21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19797"/>
              <a:buFont typeface="Roboto"/>
              <a:buNone/>
              <a:defRPr b="1" i="0" sz="13653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2376" name="Google Shape;2376;p104"/>
          <p:cNvGrpSpPr/>
          <p:nvPr/>
        </p:nvGrpSpPr>
        <p:grpSpPr>
          <a:xfrm>
            <a:off x="7734947" y="0"/>
            <a:ext cx="5269651" cy="9753448"/>
            <a:chOff x="5438719" y="0"/>
            <a:chExt cx="3705281" cy="6858000"/>
          </a:xfrm>
        </p:grpSpPr>
        <p:sp>
          <p:nvSpPr>
            <p:cNvPr id="2377" name="Google Shape;2377;p104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378" name="Google Shape;2378;p104"/>
            <p:cNvCxnSpPr>
              <a:stCxn id="2377" idx="5"/>
              <a:endCxn id="2377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2379" name="Google Shape;2379;p104"/>
            <p:cNvCxnSpPr>
              <a:stCxn id="2377" idx="1"/>
              <a:endCxn id="2377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380" name="Google Shape;2380;p104"/>
          <p:cNvSpPr/>
          <p:nvPr/>
        </p:nvSpPr>
        <p:spPr>
          <a:xfrm flipH="1" rot="10800000">
            <a:off x="8567447" y="-1905"/>
            <a:ext cx="4438221" cy="9755505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381" name="Google Shape;2381;p104"/>
          <p:cNvCxnSpPr/>
          <p:nvPr/>
        </p:nvCxnSpPr>
        <p:spPr>
          <a:xfrm>
            <a:off x="8727918" y="0"/>
            <a:ext cx="2499900" cy="47637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382" name="Google Shape;2382;p104"/>
          <p:cNvCxnSpPr/>
          <p:nvPr/>
        </p:nvCxnSpPr>
        <p:spPr>
          <a:xfrm flipH="1" rot="10800000">
            <a:off x="8568737" y="4763700"/>
            <a:ext cx="2658900" cy="49899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383" name="Google Shape;2383;p104"/>
          <p:cNvSpPr/>
          <p:nvPr/>
        </p:nvSpPr>
        <p:spPr>
          <a:xfrm flipH="1" rot="10800000">
            <a:off x="9399825" y="-1905"/>
            <a:ext cx="3605679" cy="9755505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</a:pPr>
            <a:r>
              <a:t/>
            </a:r>
            <a:endParaRPr b="0" i="0" sz="256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384" name="Google Shape;2384;p104"/>
          <p:cNvCxnSpPr/>
          <p:nvPr/>
        </p:nvCxnSpPr>
        <p:spPr>
          <a:xfrm>
            <a:off x="9560298" y="0"/>
            <a:ext cx="2499900" cy="47637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385" name="Google Shape;2385;p104"/>
          <p:cNvCxnSpPr/>
          <p:nvPr/>
        </p:nvCxnSpPr>
        <p:spPr>
          <a:xfrm flipH="1" rot="10800000">
            <a:off x="9401117" y="4763700"/>
            <a:ext cx="2658900" cy="49899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46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0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26" Type="http://schemas.openxmlformats.org/officeDocument/2006/relationships/theme" Target="../theme/theme5.xml"/><Relationship Id="rId25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65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9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26" Type="http://schemas.openxmlformats.org/officeDocument/2006/relationships/theme" Target="../theme/theme4.xml"/><Relationship Id="rId25" Type="http://schemas.openxmlformats.org/officeDocument/2006/relationships/slideLayout" Target="../slideLayouts/slideLayout96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89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18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26" Type="http://schemas.openxmlformats.org/officeDocument/2006/relationships/theme" Target="../theme/theme6.xml"/><Relationship Id="rId25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" y="3"/>
            <a:ext cx="13004700" cy="10881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" name="Google Shape;7;p1"/>
          <p:cNvCxnSpPr/>
          <p:nvPr/>
        </p:nvCxnSpPr>
        <p:spPr>
          <a:xfrm>
            <a:off x="1" y="1088249"/>
            <a:ext cx="130047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995485" y="395126"/>
            <a:ext cx="1241670" cy="29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>
            <p:ph idx="1" type="body"/>
          </p:nvPr>
        </p:nvSpPr>
        <p:spPr>
          <a:xfrm>
            <a:off x="767645" y="1654951"/>
            <a:ext cx="11469600" cy="7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8162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Char char="•"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6"/>
          <p:cNvSpPr/>
          <p:nvPr/>
        </p:nvSpPr>
        <p:spPr>
          <a:xfrm>
            <a:off x="-1" y="3"/>
            <a:ext cx="13004700" cy="10881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94" name="Google Shape;594;p26"/>
          <p:cNvCxnSpPr/>
          <p:nvPr/>
        </p:nvCxnSpPr>
        <p:spPr>
          <a:xfrm>
            <a:off x="1" y="1088249"/>
            <a:ext cx="130047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595" name="Google Shape;595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995485" y="395126"/>
            <a:ext cx="1241670" cy="29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6"/>
          <p:cNvSpPr txBox="1"/>
          <p:nvPr>
            <p:ph idx="1" type="body"/>
          </p:nvPr>
        </p:nvSpPr>
        <p:spPr>
          <a:xfrm>
            <a:off x="767645" y="1654951"/>
            <a:ext cx="11469600" cy="7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8162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Char char="•"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7" name="Google Shape;597;p26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51"/>
          <p:cNvSpPr/>
          <p:nvPr/>
        </p:nvSpPr>
        <p:spPr>
          <a:xfrm>
            <a:off x="-1" y="3"/>
            <a:ext cx="13004700" cy="10881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81" name="Google Shape;1181;p51"/>
          <p:cNvCxnSpPr/>
          <p:nvPr/>
        </p:nvCxnSpPr>
        <p:spPr>
          <a:xfrm>
            <a:off x="1" y="1088249"/>
            <a:ext cx="130047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182" name="Google Shape;1182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995485" y="395126"/>
            <a:ext cx="1241670" cy="29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51"/>
          <p:cNvSpPr txBox="1"/>
          <p:nvPr>
            <p:ph idx="1" type="body"/>
          </p:nvPr>
        </p:nvSpPr>
        <p:spPr>
          <a:xfrm>
            <a:off x="767645" y="1654951"/>
            <a:ext cx="11469600" cy="7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8162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Char char="•"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84" name="Google Shape;1184;p51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66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76"/>
          <p:cNvSpPr/>
          <p:nvPr/>
        </p:nvSpPr>
        <p:spPr>
          <a:xfrm>
            <a:off x="-1" y="3"/>
            <a:ext cx="13004700" cy="10881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768" name="Google Shape;1768;p76"/>
          <p:cNvCxnSpPr/>
          <p:nvPr/>
        </p:nvCxnSpPr>
        <p:spPr>
          <a:xfrm>
            <a:off x="1" y="1088249"/>
            <a:ext cx="130047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769" name="Google Shape;1769;p7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995485" y="395126"/>
            <a:ext cx="1241670" cy="29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0" name="Google Shape;1770;p76"/>
          <p:cNvSpPr txBox="1"/>
          <p:nvPr>
            <p:ph idx="1" type="body"/>
          </p:nvPr>
        </p:nvSpPr>
        <p:spPr>
          <a:xfrm>
            <a:off x="767645" y="1654951"/>
            <a:ext cx="11469600" cy="7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8162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Char char="•"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71" name="Google Shape;1771;p76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53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101"/>
          <p:cNvSpPr/>
          <p:nvPr/>
        </p:nvSpPr>
        <p:spPr>
          <a:xfrm>
            <a:off x="-1" y="3"/>
            <a:ext cx="13004700" cy="10881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9"/>
              <a:buFont typeface="Helvetica Neue"/>
              <a:buNone/>
            </a:pPr>
            <a:r>
              <a:t/>
            </a:r>
            <a:endParaRPr b="0" i="0" sz="3129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355" name="Google Shape;2355;p101"/>
          <p:cNvCxnSpPr/>
          <p:nvPr/>
        </p:nvCxnSpPr>
        <p:spPr>
          <a:xfrm>
            <a:off x="1" y="1088249"/>
            <a:ext cx="130047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2356" name="Google Shape;2356;p10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995485" y="395126"/>
            <a:ext cx="1241670" cy="29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7" name="Google Shape;2357;p101"/>
          <p:cNvSpPr txBox="1"/>
          <p:nvPr>
            <p:ph idx="1" type="body"/>
          </p:nvPr>
        </p:nvSpPr>
        <p:spPr>
          <a:xfrm>
            <a:off x="767645" y="1654951"/>
            <a:ext cx="11469600" cy="7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8162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Roboto"/>
              <a:buChar char="•"/>
              <a:defRPr b="0" i="0" sz="2276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11921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11921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2887"/>
              <a:buFont typeface="Roboto"/>
              <a:buChar char="•"/>
              <a:defRPr b="0" i="0" sz="1991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124"/>
              <a:buFont typeface="Roboto"/>
              <a:buNone/>
              <a:defRPr b="0" i="0" sz="284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58" name="Google Shape;2358;p101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  <a:defRPr b="1" i="0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oboto Light"/>
              <a:buNone/>
              <a:defRPr b="0" i="0" sz="8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tackshare.io/rook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3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3043" name="Shape 3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4" name="Google Shape;3044;p135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29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29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229"/>
              <a:t>Практика: используем rook</a:t>
            </a:r>
            <a:endParaRPr sz="4229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t/>
            </a:r>
            <a:endParaRPr sz="3200"/>
          </a:p>
        </p:txBody>
      </p:sp>
      <p:sp>
        <p:nvSpPr>
          <p:cNvPr id="3045" name="Google Shape;3045;p135"/>
          <p:cNvSpPr txBox="1"/>
          <p:nvPr/>
        </p:nvSpPr>
        <p:spPr>
          <a:xfrm>
            <a:off x="12206038" y="9060181"/>
            <a:ext cx="18951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7"/>
              <a:buFont typeface="Roboto Light"/>
              <a:buNone/>
            </a:pPr>
            <a:r>
              <a:rPr b="0" i="0" lang="ru-RU" sz="1991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b="0" i="0" sz="1991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46" name="Google Shape;3046;p135"/>
          <p:cNvSpPr txBox="1"/>
          <p:nvPr/>
        </p:nvSpPr>
        <p:spPr>
          <a:xfrm>
            <a:off x="313925" y="1311588"/>
            <a:ext cx="12053700" cy="7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8150" lvl="0" marL="457200" rtl="0" algn="l">
              <a:lnSpc>
                <a:spcPct val="150000"/>
              </a:lnSpc>
              <a:spcBef>
                <a:spcPts val="853"/>
              </a:spcBef>
              <a:spcAft>
                <a:spcPts val="0"/>
              </a:spcAft>
              <a:buSzPts val="3300"/>
              <a:buFont typeface="Roboto"/>
              <a:buChar char="●"/>
            </a:pPr>
            <a:r>
              <a:rPr lang="ru-RU" sz="3300">
                <a:latin typeface="Roboto"/>
                <a:ea typeface="Roboto"/>
                <a:cs typeface="Roboto"/>
                <a:sym typeface="Roboto"/>
              </a:rPr>
              <a:t>Создать StorageClass на основе rbd и cephfs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-438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Char char="●"/>
            </a:pPr>
            <a:r>
              <a:rPr lang="ru-RU" sz="3300">
                <a:latin typeface="Roboto"/>
                <a:ea typeface="Roboto"/>
                <a:cs typeface="Roboto"/>
                <a:sym typeface="Roboto"/>
              </a:rPr>
              <a:t>Создать pvc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-438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Char char="●"/>
            </a:pPr>
            <a:r>
              <a:rPr lang="ru-RU" sz="3300">
                <a:latin typeface="Roboto"/>
                <a:ea typeface="Roboto"/>
                <a:cs typeface="Roboto"/>
                <a:sym typeface="Roboto"/>
              </a:rPr>
              <a:t>Использовать их из подов и убедится в различиях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3050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p136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29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29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229"/>
              <a:t>Практика: объектное хранилище</a:t>
            </a:r>
            <a:endParaRPr sz="4229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t/>
            </a:r>
            <a:endParaRPr sz="3200"/>
          </a:p>
        </p:txBody>
      </p:sp>
      <p:sp>
        <p:nvSpPr>
          <p:cNvPr id="3052" name="Google Shape;3052;p136"/>
          <p:cNvSpPr txBox="1"/>
          <p:nvPr/>
        </p:nvSpPr>
        <p:spPr>
          <a:xfrm>
            <a:off x="12206038" y="9060181"/>
            <a:ext cx="18951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7"/>
              <a:buFont typeface="Roboto Light"/>
              <a:buNone/>
            </a:pPr>
            <a:r>
              <a:rPr b="0" i="0" lang="ru-RU" sz="1991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b="0" i="0" sz="1991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3056" name="Shape 3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" name="Google Shape;3057;p137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29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29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Результат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t/>
            </a:r>
            <a:endParaRPr sz="3200"/>
          </a:p>
        </p:txBody>
      </p:sp>
      <p:sp>
        <p:nvSpPr>
          <p:cNvPr id="3058" name="Google Shape;3058;p137"/>
          <p:cNvSpPr txBox="1"/>
          <p:nvPr/>
        </p:nvSpPr>
        <p:spPr>
          <a:xfrm>
            <a:off x="12206038" y="9060181"/>
            <a:ext cx="18951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7"/>
              <a:buFont typeface="Roboto Light"/>
              <a:buNone/>
            </a:pPr>
            <a:r>
              <a:rPr b="0" i="0" lang="ru-RU" sz="1991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b="0" i="0" sz="1991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59" name="Google Shape;3059;p137"/>
          <p:cNvSpPr txBox="1"/>
          <p:nvPr/>
        </p:nvSpPr>
        <p:spPr>
          <a:xfrm>
            <a:off x="552775" y="1479975"/>
            <a:ext cx="12053700" cy="7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853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-438150" lvl="0" marL="457200" rtl="0" algn="l">
              <a:spcBef>
                <a:spcPts val="1000"/>
              </a:spcBef>
              <a:spcAft>
                <a:spcPts val="0"/>
              </a:spcAft>
              <a:buSzPts val="3300"/>
              <a:buFont typeface="Roboto"/>
              <a:buChar char="-"/>
            </a:pPr>
            <a:r>
              <a:rPr lang="ru-RU" sz="3300">
                <a:latin typeface="Roboto"/>
                <a:ea typeface="Roboto"/>
                <a:cs typeface="Roboto"/>
                <a:sym typeface="Roboto"/>
              </a:rPr>
              <a:t>Можем развернуть  ceph при помощи rook 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Font typeface="Roboto"/>
              <a:buChar char="-"/>
            </a:pPr>
            <a:r>
              <a:rPr lang="ru-RU" sz="3300">
                <a:latin typeface="Roboto"/>
                <a:ea typeface="Roboto"/>
                <a:cs typeface="Roboto"/>
                <a:sym typeface="Roboto"/>
              </a:rPr>
              <a:t>Можем использовать из k8s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Font typeface="Roboto"/>
              <a:buChar char="-"/>
            </a:pPr>
            <a:r>
              <a:rPr lang="ru-RU" sz="3300">
                <a:latin typeface="Roboto"/>
                <a:ea typeface="Roboto"/>
                <a:cs typeface="Roboto"/>
                <a:sym typeface="Roboto"/>
              </a:rPr>
              <a:t>Знаем как мониторить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accent6"/>
        </a:solidFill>
      </p:bgPr>
    </p:bg>
    <p:spTree>
      <p:nvGrpSpPr>
        <p:cNvPr id="3063" name="Shape 3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" name="Google Shape;3064;p138"/>
          <p:cNvSpPr/>
          <p:nvPr/>
        </p:nvSpPr>
        <p:spPr>
          <a:xfrm>
            <a:off x="3251200" y="2345868"/>
            <a:ext cx="6502500" cy="10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58"/>
              <a:buFont typeface="Helvetica Neue"/>
              <a:buNone/>
            </a:pPr>
            <a:r>
              <a:t/>
            </a:r>
            <a:endParaRPr b="1" i="0" sz="6258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5" name="Google Shape;3065;p138"/>
          <p:cNvSpPr/>
          <p:nvPr/>
        </p:nvSpPr>
        <p:spPr>
          <a:xfrm>
            <a:off x="1766971" y="1459736"/>
            <a:ext cx="9384300" cy="20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58"/>
              <a:buFont typeface="Roboto"/>
              <a:buNone/>
            </a:pPr>
            <a:r>
              <a:rPr b="1" i="0" lang="ru-RU" sz="6258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Заполните, пожалуйста, опрос в ЛК о занятии</a:t>
            </a:r>
            <a:endParaRPr/>
          </a:p>
        </p:txBody>
      </p:sp>
      <p:sp>
        <p:nvSpPr>
          <p:cNvPr id="3066" name="Google Shape;3066;p138"/>
          <p:cNvSpPr/>
          <p:nvPr/>
        </p:nvSpPr>
        <p:spPr>
          <a:xfrm>
            <a:off x="4263449" y="3816625"/>
            <a:ext cx="4340700" cy="42354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067" name="Google Shape;3067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635" y="4076308"/>
            <a:ext cx="2935561" cy="3490540"/>
          </a:xfrm>
          <a:prstGeom prst="rect">
            <a:avLst/>
          </a:prstGeom>
          <a:noFill/>
          <a:ln>
            <a:noFill/>
          </a:ln>
        </p:spPr>
      </p:pic>
      <p:sp>
        <p:nvSpPr>
          <p:cNvPr id="3068" name="Google Shape;3068;p138"/>
          <p:cNvSpPr txBox="1"/>
          <p:nvPr/>
        </p:nvSpPr>
        <p:spPr>
          <a:xfrm>
            <a:off x="12206038" y="9060181"/>
            <a:ext cx="18951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7"/>
              <a:buFont typeface="Roboto Light"/>
              <a:buNone/>
            </a:pPr>
            <a:r>
              <a:rPr b="0" i="0" lang="ru-RU" sz="1991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46</a:t>
            </a:r>
            <a:endParaRPr b="0" i="0" sz="1991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accent6"/>
        </a:solidFill>
      </p:bgPr>
    </p:bg>
    <p:spTree>
      <p:nvGrpSpPr>
        <p:cNvPr id="3072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139"/>
          <p:cNvSpPr/>
          <p:nvPr/>
        </p:nvSpPr>
        <p:spPr>
          <a:xfrm>
            <a:off x="3251200" y="2345868"/>
            <a:ext cx="6502400" cy="105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58"/>
              <a:buFont typeface="Helvetica Neue"/>
              <a:buNone/>
            </a:pPr>
            <a:r>
              <a:t/>
            </a:r>
            <a:endParaRPr b="1" i="0" sz="6258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74" name="Google Shape;3074;p139"/>
          <p:cNvGrpSpPr/>
          <p:nvPr/>
        </p:nvGrpSpPr>
        <p:grpSpPr>
          <a:xfrm>
            <a:off x="4041281" y="3988502"/>
            <a:ext cx="4835635" cy="4835613"/>
            <a:chOff x="3229533" y="3396343"/>
            <a:chExt cx="2624037" cy="2624037"/>
          </a:xfrm>
        </p:grpSpPr>
        <p:sp>
          <p:nvSpPr>
            <p:cNvPr id="3075" name="Google Shape;3075;p139"/>
            <p:cNvSpPr/>
            <p:nvPr/>
          </p:nvSpPr>
          <p:spPr>
            <a:xfrm>
              <a:off x="3229533" y="3396343"/>
              <a:ext cx="2624037" cy="2624037"/>
            </a:xfrm>
            <a:custGeom>
              <a:rect b="b" l="l" r="r" t="t"/>
              <a:pathLst>
                <a:path extrusionOk="0" h="2624036" w="2624036">
                  <a:moveTo>
                    <a:pt x="2611306" y="1312278"/>
                  </a:moveTo>
                  <a:cubicBezTo>
                    <a:pt x="2611306" y="2029711"/>
                    <a:pt x="2029711" y="2611306"/>
                    <a:pt x="1312278" y="2611306"/>
                  </a:cubicBezTo>
                  <a:cubicBezTo>
                    <a:pt x="594845" y="2611306"/>
                    <a:pt x="13250" y="2029711"/>
                    <a:pt x="13250" y="1312278"/>
                  </a:cubicBezTo>
                  <a:cubicBezTo>
                    <a:pt x="13250" y="594845"/>
                    <a:pt x="594845" y="13250"/>
                    <a:pt x="1312278" y="13250"/>
                  </a:cubicBezTo>
                  <a:cubicBezTo>
                    <a:pt x="2029711" y="13250"/>
                    <a:pt x="2611306" y="594845"/>
                    <a:pt x="2611306" y="1312278"/>
                  </a:cubicBezTo>
                  <a:close/>
                </a:path>
              </a:pathLst>
            </a:custGeom>
            <a:solidFill>
              <a:srgbClr val="D8E4E7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76" name="Google Shape;3076;p139"/>
            <p:cNvSpPr/>
            <p:nvPr/>
          </p:nvSpPr>
          <p:spPr>
            <a:xfrm>
              <a:off x="3596724" y="4292043"/>
              <a:ext cx="506621" cy="493633"/>
            </a:xfrm>
            <a:custGeom>
              <a:rect b="b" l="l" r="r" t="t"/>
              <a:pathLst>
                <a:path extrusionOk="0" h="493630" w="506620">
                  <a:moveTo>
                    <a:pt x="465745" y="381654"/>
                  </a:moveTo>
                  <a:lnTo>
                    <a:pt x="439764" y="291762"/>
                  </a:lnTo>
                  <a:cubicBezTo>
                    <a:pt x="251866" y="316467"/>
                    <a:pt x="75144" y="196866"/>
                    <a:pt x="28232" y="13250"/>
                  </a:cubicBezTo>
                  <a:cubicBezTo>
                    <a:pt x="-29501" y="211865"/>
                    <a:pt x="84707" y="419677"/>
                    <a:pt x="283322" y="477410"/>
                  </a:cubicBezTo>
                  <a:cubicBezTo>
                    <a:pt x="353543" y="497821"/>
                    <a:pt x="428203" y="497229"/>
                    <a:pt x="498091" y="475704"/>
                  </a:cubicBezTo>
                  <a:cubicBezTo>
                    <a:pt x="484191" y="446476"/>
                    <a:pt x="475358" y="414260"/>
                    <a:pt x="465745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77" name="Google Shape;3077;p139"/>
            <p:cNvSpPr/>
            <p:nvPr/>
          </p:nvSpPr>
          <p:spPr>
            <a:xfrm>
              <a:off x="3583475" y="4278793"/>
              <a:ext cx="532601" cy="519613"/>
            </a:xfrm>
            <a:custGeom>
              <a:rect b="b" l="l" r="r" t="t"/>
              <a:pathLst>
                <a:path extrusionOk="0" h="519611" w="532601">
                  <a:moveTo>
                    <a:pt x="478995" y="394904"/>
                  </a:moveTo>
                  <a:lnTo>
                    <a:pt x="453014" y="305012"/>
                  </a:lnTo>
                  <a:cubicBezTo>
                    <a:pt x="265116" y="329717"/>
                    <a:pt x="88394" y="210116"/>
                    <a:pt x="41482" y="26500"/>
                  </a:cubicBezTo>
                  <a:cubicBezTo>
                    <a:pt x="-16251" y="225115"/>
                    <a:pt x="97957" y="432927"/>
                    <a:pt x="296572" y="490660"/>
                  </a:cubicBezTo>
                  <a:cubicBezTo>
                    <a:pt x="366793" y="511071"/>
                    <a:pt x="441453" y="510479"/>
                    <a:pt x="511341" y="488954"/>
                  </a:cubicBezTo>
                  <a:cubicBezTo>
                    <a:pt x="497441" y="459726"/>
                    <a:pt x="488608" y="427510"/>
                    <a:pt x="478995" y="394904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78" name="Google Shape;3078;p139"/>
            <p:cNvSpPr/>
            <p:nvPr/>
          </p:nvSpPr>
          <p:spPr>
            <a:xfrm>
              <a:off x="3613119" y="4291653"/>
              <a:ext cx="454660" cy="402701"/>
            </a:xfrm>
            <a:custGeom>
              <a:rect b="b" l="l" r="r" t="t"/>
              <a:pathLst>
                <a:path extrusionOk="0" h="402698" w="454659">
                  <a:moveTo>
                    <a:pt x="449350" y="382044"/>
                  </a:moveTo>
                  <a:cubicBezTo>
                    <a:pt x="431813" y="322029"/>
                    <a:pt x="414926" y="261624"/>
                    <a:pt x="395960" y="201869"/>
                  </a:cubicBezTo>
                  <a:cubicBezTo>
                    <a:pt x="241594" y="224849"/>
                    <a:pt x="89160" y="149694"/>
                    <a:pt x="13396" y="13250"/>
                  </a:cubicBezTo>
                  <a:cubicBezTo>
                    <a:pt x="7674" y="219792"/>
                    <a:pt x="170471" y="391865"/>
                    <a:pt x="377013" y="397587"/>
                  </a:cubicBezTo>
                  <a:cubicBezTo>
                    <a:pt x="402244" y="398286"/>
                    <a:pt x="427481" y="396430"/>
                    <a:pt x="452338" y="392047"/>
                  </a:cubicBezTo>
                  <a:lnTo>
                    <a:pt x="449350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79" name="Google Shape;3079;p139"/>
            <p:cNvSpPr/>
            <p:nvPr/>
          </p:nvSpPr>
          <p:spPr>
            <a:xfrm>
              <a:off x="3598457" y="4278403"/>
              <a:ext cx="480640" cy="428681"/>
            </a:xfrm>
            <a:custGeom>
              <a:rect b="b" l="l" r="r" t="t"/>
              <a:pathLst>
                <a:path extrusionOk="0" h="428679" w="480640">
                  <a:moveTo>
                    <a:pt x="464013" y="395294"/>
                  </a:moveTo>
                  <a:cubicBezTo>
                    <a:pt x="446476" y="335279"/>
                    <a:pt x="429589" y="274874"/>
                    <a:pt x="410623" y="215119"/>
                  </a:cubicBezTo>
                  <a:cubicBezTo>
                    <a:pt x="256257" y="238099"/>
                    <a:pt x="103822" y="162944"/>
                    <a:pt x="28059" y="26500"/>
                  </a:cubicBezTo>
                  <a:cubicBezTo>
                    <a:pt x="22337" y="233042"/>
                    <a:pt x="185134" y="405115"/>
                    <a:pt x="391675" y="410837"/>
                  </a:cubicBezTo>
                  <a:cubicBezTo>
                    <a:pt x="416906" y="411536"/>
                    <a:pt x="442144" y="409680"/>
                    <a:pt x="467001" y="405297"/>
                  </a:cubicBezTo>
                  <a:lnTo>
                    <a:pt x="464013" y="395294"/>
                  </a:lnTo>
                  <a:close/>
                  <a:moveTo>
                    <a:pt x="438032" y="305402"/>
                  </a:moveTo>
                  <a:cubicBezTo>
                    <a:pt x="250134" y="330106"/>
                    <a:pt x="73412" y="210506"/>
                    <a:pt x="26500" y="26890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0" name="Google Shape;3080;p139"/>
            <p:cNvSpPr/>
            <p:nvPr/>
          </p:nvSpPr>
          <p:spPr>
            <a:xfrm>
              <a:off x="4921648" y="4288275"/>
              <a:ext cx="506621" cy="493633"/>
            </a:xfrm>
            <a:custGeom>
              <a:rect b="b" l="l" r="r" t="t"/>
              <a:pathLst>
                <a:path extrusionOk="0" h="493630" w="506620">
                  <a:moveTo>
                    <a:pt x="45726" y="381654"/>
                  </a:moveTo>
                  <a:lnTo>
                    <a:pt x="71706" y="291892"/>
                  </a:lnTo>
                  <a:cubicBezTo>
                    <a:pt x="259585" y="316343"/>
                    <a:pt x="436175" y="196776"/>
                    <a:pt x="483238" y="13250"/>
                  </a:cubicBezTo>
                  <a:cubicBezTo>
                    <a:pt x="541097" y="211752"/>
                    <a:pt x="427094" y="419580"/>
                    <a:pt x="228590" y="477445"/>
                  </a:cubicBezTo>
                  <a:cubicBezTo>
                    <a:pt x="158196" y="497967"/>
                    <a:pt x="83307" y="497361"/>
                    <a:pt x="13250" y="475704"/>
                  </a:cubicBezTo>
                  <a:cubicBezTo>
                    <a:pt x="27280" y="446606"/>
                    <a:pt x="36113" y="414260"/>
                    <a:pt x="45726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1" name="Google Shape;3081;p139"/>
            <p:cNvSpPr/>
            <p:nvPr/>
          </p:nvSpPr>
          <p:spPr>
            <a:xfrm>
              <a:off x="4908397" y="4275025"/>
              <a:ext cx="532601" cy="519613"/>
            </a:xfrm>
            <a:custGeom>
              <a:rect b="b" l="l" r="r" t="t"/>
              <a:pathLst>
                <a:path extrusionOk="0" h="519611" w="532601">
                  <a:moveTo>
                    <a:pt x="58976" y="394904"/>
                  </a:moveTo>
                  <a:lnTo>
                    <a:pt x="84956" y="305142"/>
                  </a:lnTo>
                  <a:cubicBezTo>
                    <a:pt x="272835" y="329593"/>
                    <a:pt x="449425" y="210026"/>
                    <a:pt x="496489" y="26500"/>
                  </a:cubicBezTo>
                  <a:cubicBezTo>
                    <a:pt x="554347" y="225002"/>
                    <a:pt x="440344" y="432830"/>
                    <a:pt x="241840" y="490695"/>
                  </a:cubicBezTo>
                  <a:cubicBezTo>
                    <a:pt x="171446" y="511217"/>
                    <a:pt x="96557" y="510612"/>
                    <a:pt x="26500" y="488954"/>
                  </a:cubicBezTo>
                  <a:cubicBezTo>
                    <a:pt x="40530" y="459856"/>
                    <a:pt x="49363" y="427510"/>
                    <a:pt x="58976" y="394904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2" name="Google Shape;3082;p139"/>
            <p:cNvSpPr/>
            <p:nvPr/>
          </p:nvSpPr>
          <p:spPr>
            <a:xfrm>
              <a:off x="4951136" y="4287886"/>
              <a:ext cx="454660" cy="402701"/>
            </a:xfrm>
            <a:custGeom>
              <a:rect b="b" l="l" r="r" t="t"/>
              <a:pathLst>
                <a:path extrusionOk="0" h="402698" w="454659">
                  <a:moveTo>
                    <a:pt x="16238" y="382044"/>
                  </a:moveTo>
                  <a:cubicBezTo>
                    <a:pt x="33775" y="322029"/>
                    <a:pt x="50662" y="261624"/>
                    <a:pt x="69628" y="201999"/>
                  </a:cubicBezTo>
                  <a:cubicBezTo>
                    <a:pt x="78331" y="203168"/>
                    <a:pt x="87035" y="204337"/>
                    <a:pt x="95738" y="204987"/>
                  </a:cubicBezTo>
                  <a:cubicBezTo>
                    <a:pt x="246556" y="216678"/>
                    <a:pt x="383343" y="137307"/>
                    <a:pt x="452192" y="13250"/>
                  </a:cubicBezTo>
                  <a:cubicBezTo>
                    <a:pt x="457817" y="219938"/>
                    <a:pt x="294814" y="392049"/>
                    <a:pt x="88126" y="397671"/>
                  </a:cubicBezTo>
                  <a:cubicBezTo>
                    <a:pt x="63055" y="398353"/>
                    <a:pt x="37958" y="396513"/>
                    <a:pt x="13250" y="392177"/>
                  </a:cubicBezTo>
                  <a:lnTo>
                    <a:pt x="16238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3" name="Google Shape;3083;p139"/>
            <p:cNvSpPr/>
            <p:nvPr/>
          </p:nvSpPr>
          <p:spPr>
            <a:xfrm>
              <a:off x="4937886" y="4274636"/>
              <a:ext cx="480640" cy="428681"/>
            </a:xfrm>
            <a:custGeom>
              <a:rect b="b" l="l" r="r" t="t"/>
              <a:pathLst>
                <a:path extrusionOk="0" h="428679" w="480640">
                  <a:moveTo>
                    <a:pt x="29488" y="395294"/>
                  </a:moveTo>
                  <a:cubicBezTo>
                    <a:pt x="47025" y="335279"/>
                    <a:pt x="63912" y="274874"/>
                    <a:pt x="82878" y="215249"/>
                  </a:cubicBezTo>
                  <a:cubicBezTo>
                    <a:pt x="91581" y="216418"/>
                    <a:pt x="100285" y="217587"/>
                    <a:pt x="108989" y="218237"/>
                  </a:cubicBezTo>
                  <a:cubicBezTo>
                    <a:pt x="259806" y="229928"/>
                    <a:pt x="396593" y="150557"/>
                    <a:pt x="465442" y="26500"/>
                  </a:cubicBezTo>
                  <a:cubicBezTo>
                    <a:pt x="471067" y="233189"/>
                    <a:pt x="308065" y="405299"/>
                    <a:pt x="101376" y="410922"/>
                  </a:cubicBezTo>
                  <a:cubicBezTo>
                    <a:pt x="76305" y="411603"/>
                    <a:pt x="51208" y="409763"/>
                    <a:pt x="26500" y="405427"/>
                  </a:cubicBezTo>
                  <a:lnTo>
                    <a:pt x="29488" y="395294"/>
                  </a:lnTo>
                  <a:close/>
                  <a:moveTo>
                    <a:pt x="55468" y="305531"/>
                  </a:moveTo>
                  <a:cubicBezTo>
                    <a:pt x="243347" y="329983"/>
                    <a:pt x="419937" y="210415"/>
                    <a:pt x="467001" y="26890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4" name="Google Shape;3084;p139"/>
            <p:cNvSpPr/>
            <p:nvPr/>
          </p:nvSpPr>
          <p:spPr>
            <a:xfrm>
              <a:off x="5408654" y="4935454"/>
              <a:ext cx="272796" cy="389710"/>
            </a:xfrm>
            <a:custGeom>
              <a:rect b="b" l="l" r="r" t="t"/>
              <a:pathLst>
                <a:path extrusionOk="0" h="389708" w="272795">
                  <a:moveTo>
                    <a:pt x="255259" y="26500"/>
                  </a:moveTo>
                  <a:cubicBezTo>
                    <a:pt x="129383" y="26500"/>
                    <a:pt x="27280" y="128604"/>
                    <a:pt x="27280" y="254480"/>
                  </a:cubicBezTo>
                  <a:lnTo>
                    <a:pt x="27280" y="367365"/>
                  </a:lnTo>
                  <a:moveTo>
                    <a:pt x="179006" y="139126"/>
                  </a:moveTo>
                  <a:cubicBezTo>
                    <a:pt x="94777" y="139126"/>
                    <a:pt x="26500" y="207403"/>
                    <a:pt x="26500" y="291632"/>
                  </a:cubicBezTo>
                  <a:cubicBezTo>
                    <a:pt x="26500" y="291671"/>
                    <a:pt x="26500" y="291723"/>
                    <a:pt x="26500" y="291762"/>
                  </a:cubicBezTo>
                  <a:lnTo>
                    <a:pt x="26500" y="367105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5" name="Google Shape;3085;p139"/>
            <p:cNvSpPr/>
            <p:nvPr/>
          </p:nvSpPr>
          <p:spPr>
            <a:xfrm>
              <a:off x="4872416" y="5103809"/>
              <a:ext cx="571573" cy="168875"/>
            </a:xfrm>
            <a:custGeom>
              <a:rect b="b" l="l" r="r" t="t"/>
              <a:pathLst>
                <a:path extrusionOk="0" h="168873" w="571572">
                  <a:moveTo>
                    <a:pt x="154454" y="13250"/>
                  </a:moveTo>
                  <a:lnTo>
                    <a:pt x="558972" y="109248"/>
                  </a:lnTo>
                  <a:lnTo>
                    <a:pt x="558972" y="156273"/>
                  </a:lnTo>
                  <a:lnTo>
                    <a:pt x="13250" y="162638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6" name="Google Shape;3086;p139"/>
            <p:cNvSpPr/>
            <p:nvPr/>
          </p:nvSpPr>
          <p:spPr>
            <a:xfrm>
              <a:off x="4233424" y="5090559"/>
              <a:ext cx="1221087" cy="805401"/>
            </a:xfrm>
            <a:custGeom>
              <a:rect b="b" l="l" r="r" t="t"/>
              <a:pathLst>
                <a:path extrusionOk="0" h="805397" w="1221086">
                  <a:moveTo>
                    <a:pt x="793446" y="26500"/>
                  </a:moveTo>
                  <a:lnTo>
                    <a:pt x="1197964" y="122498"/>
                  </a:lnTo>
                  <a:lnTo>
                    <a:pt x="1197964" y="169523"/>
                  </a:lnTo>
                  <a:lnTo>
                    <a:pt x="652242" y="175888"/>
                  </a:lnTo>
                  <a:moveTo>
                    <a:pt x="367365" y="781235"/>
                  </a:moveTo>
                  <a:cubicBezTo>
                    <a:pt x="367365" y="655230"/>
                    <a:pt x="265261" y="553126"/>
                    <a:pt x="139386" y="553126"/>
                  </a:cubicBezTo>
                  <a:lnTo>
                    <a:pt x="26500" y="553126"/>
                  </a:lnTo>
                  <a:moveTo>
                    <a:pt x="254739" y="704982"/>
                  </a:moveTo>
                  <a:cubicBezTo>
                    <a:pt x="254739" y="620675"/>
                    <a:pt x="186410" y="552347"/>
                    <a:pt x="102104" y="552347"/>
                  </a:cubicBezTo>
                  <a:lnTo>
                    <a:pt x="26760" y="552347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7" name="Google Shape;3087;p139"/>
            <p:cNvSpPr/>
            <p:nvPr/>
          </p:nvSpPr>
          <p:spPr>
            <a:xfrm>
              <a:off x="4231085" y="5246444"/>
              <a:ext cx="168874" cy="402701"/>
            </a:xfrm>
            <a:custGeom>
              <a:rect b="b" l="l" r="r" t="t"/>
              <a:pathLst>
                <a:path extrusionOk="0" h="402698" w="168873">
                  <a:moveTo>
                    <a:pt x="162638" y="27150"/>
                  </a:moveTo>
                  <a:lnTo>
                    <a:pt x="118601" y="392826"/>
                  </a:lnTo>
                  <a:lnTo>
                    <a:pt x="71447" y="392826"/>
                  </a:lnTo>
                  <a:lnTo>
                    <a:pt x="13250" y="13250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8" name="Google Shape;3088;p139"/>
            <p:cNvSpPr/>
            <p:nvPr/>
          </p:nvSpPr>
          <p:spPr>
            <a:xfrm>
              <a:off x="4217835" y="5233194"/>
              <a:ext cx="194854" cy="428681"/>
            </a:xfrm>
            <a:custGeom>
              <a:rect b="b" l="l" r="r" t="t"/>
              <a:pathLst>
                <a:path extrusionOk="0" h="428679" w="194854">
                  <a:moveTo>
                    <a:pt x="175888" y="40400"/>
                  </a:moveTo>
                  <a:lnTo>
                    <a:pt x="131851" y="406076"/>
                  </a:lnTo>
                  <a:lnTo>
                    <a:pt x="84697" y="406076"/>
                  </a:lnTo>
                  <a:lnTo>
                    <a:pt x="26500" y="26500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9" name="Google Shape;3089;p139"/>
            <p:cNvSpPr/>
            <p:nvPr/>
          </p:nvSpPr>
          <p:spPr>
            <a:xfrm>
              <a:off x="3992844" y="3582512"/>
              <a:ext cx="1039223" cy="1688744"/>
            </a:xfrm>
            <a:custGeom>
              <a:rect b="b" l="l" r="r" t="t"/>
              <a:pathLst>
                <a:path extrusionOk="0" h="1688736" w="1039222">
                  <a:moveTo>
                    <a:pt x="892822" y="1687048"/>
                  </a:moveTo>
                  <a:lnTo>
                    <a:pt x="154065" y="1687048"/>
                  </a:lnTo>
                  <a:cubicBezTo>
                    <a:pt x="76253" y="1687048"/>
                    <a:pt x="13250" y="1623915"/>
                    <a:pt x="13250" y="1546103"/>
                  </a:cubicBezTo>
                  <a:lnTo>
                    <a:pt x="13250" y="528185"/>
                  </a:lnTo>
                  <a:lnTo>
                    <a:pt x="1033507" y="528185"/>
                  </a:lnTo>
                  <a:lnTo>
                    <a:pt x="1033507" y="1546103"/>
                  </a:lnTo>
                  <a:cubicBezTo>
                    <a:pt x="1033507" y="1623915"/>
                    <a:pt x="970504" y="1687048"/>
                    <a:pt x="892692" y="1687048"/>
                  </a:cubicBezTo>
                  <a:moveTo>
                    <a:pt x="116133" y="381784"/>
                  </a:moveTo>
                  <a:lnTo>
                    <a:pt x="229278" y="13250"/>
                  </a:lnTo>
                  <a:lnTo>
                    <a:pt x="320081" y="198102"/>
                  </a:lnTo>
                  <a:lnTo>
                    <a:pt x="116133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0" name="Google Shape;3090;p139"/>
            <p:cNvSpPr/>
            <p:nvPr/>
          </p:nvSpPr>
          <p:spPr>
            <a:xfrm>
              <a:off x="4082477" y="3569262"/>
              <a:ext cx="246815" cy="415691"/>
            </a:xfrm>
            <a:custGeom>
              <a:rect b="b" l="l" r="r" t="t"/>
              <a:pathLst>
                <a:path extrusionOk="0" h="415688" w="246815">
                  <a:moveTo>
                    <a:pt x="26500" y="395034"/>
                  </a:moveTo>
                  <a:lnTo>
                    <a:pt x="139646" y="26500"/>
                  </a:lnTo>
                  <a:lnTo>
                    <a:pt x="230448" y="211352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1" name="Google Shape;3091;p139"/>
            <p:cNvSpPr/>
            <p:nvPr/>
          </p:nvSpPr>
          <p:spPr>
            <a:xfrm>
              <a:off x="4705750" y="3582512"/>
              <a:ext cx="220835" cy="389710"/>
            </a:xfrm>
            <a:custGeom>
              <a:rect b="b" l="l" r="r" t="t"/>
              <a:pathLst>
                <a:path extrusionOk="0" h="389708" w="220834">
                  <a:moveTo>
                    <a:pt x="217197" y="381784"/>
                  </a:moveTo>
                  <a:lnTo>
                    <a:pt x="104052" y="13250"/>
                  </a:lnTo>
                  <a:lnTo>
                    <a:pt x="13250" y="198102"/>
                  </a:lnTo>
                  <a:lnTo>
                    <a:pt x="217197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2" name="Google Shape;3092;p139"/>
            <p:cNvSpPr/>
            <p:nvPr/>
          </p:nvSpPr>
          <p:spPr>
            <a:xfrm>
              <a:off x="4692501" y="3569261"/>
              <a:ext cx="246815" cy="415691"/>
            </a:xfrm>
            <a:custGeom>
              <a:rect b="b" l="l" r="r" t="t"/>
              <a:pathLst>
                <a:path extrusionOk="0" h="415688" w="246815">
                  <a:moveTo>
                    <a:pt x="230448" y="395034"/>
                  </a:moveTo>
                  <a:lnTo>
                    <a:pt x="117302" y="26500"/>
                  </a:lnTo>
                  <a:lnTo>
                    <a:pt x="26500" y="211352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3" name="Google Shape;3093;p139"/>
            <p:cNvSpPr/>
            <p:nvPr/>
          </p:nvSpPr>
          <p:spPr>
            <a:xfrm>
              <a:off x="3979464" y="4047436"/>
              <a:ext cx="1065204" cy="1247073"/>
            </a:xfrm>
            <a:custGeom>
              <a:rect b="b" l="l" r="r" t="t"/>
              <a:pathLst>
                <a:path extrusionOk="0" h="1247066" w="1065202">
                  <a:moveTo>
                    <a:pt x="1049485" y="26500"/>
                  </a:moveTo>
                  <a:lnTo>
                    <a:pt x="1049485" y="1069360"/>
                  </a:lnTo>
                  <a:cubicBezTo>
                    <a:pt x="1049485" y="1153667"/>
                    <a:pt x="981156" y="1222126"/>
                    <a:pt x="896849" y="1222126"/>
                  </a:cubicBezTo>
                  <a:lnTo>
                    <a:pt x="179136" y="1222126"/>
                  </a:lnTo>
                  <a:cubicBezTo>
                    <a:pt x="94816" y="1222048"/>
                    <a:pt x="26500" y="1153680"/>
                    <a:pt x="26500" y="1069360"/>
                  </a:cubicBezTo>
                  <a:lnTo>
                    <a:pt x="26500" y="26500"/>
                  </a:lnTo>
                </a:path>
              </a:pathLst>
            </a:custGeom>
            <a:noFill/>
            <a:ln cap="flat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4" name="Google Shape;3094;p139"/>
            <p:cNvSpPr/>
            <p:nvPr/>
          </p:nvSpPr>
          <p:spPr>
            <a:xfrm>
              <a:off x="4127423" y="4675259"/>
              <a:ext cx="766427" cy="584566"/>
            </a:xfrm>
            <a:custGeom>
              <a:rect b="b" l="l" r="r" t="t"/>
              <a:pathLst>
                <a:path extrusionOk="0" h="584562" w="766426">
                  <a:moveTo>
                    <a:pt x="13250" y="579756"/>
                  </a:moveTo>
                  <a:lnTo>
                    <a:pt x="13250" y="263313"/>
                  </a:lnTo>
                  <a:cubicBezTo>
                    <a:pt x="13250" y="125746"/>
                    <a:pt x="115873" y="13250"/>
                    <a:pt x="241229" y="13250"/>
                  </a:cubicBezTo>
                  <a:lnTo>
                    <a:pt x="530003" y="13250"/>
                  </a:lnTo>
                  <a:cubicBezTo>
                    <a:pt x="655360" y="13250"/>
                    <a:pt x="757983" y="125746"/>
                    <a:pt x="757983" y="263313"/>
                  </a:cubicBezTo>
                  <a:lnTo>
                    <a:pt x="757983" y="579886"/>
                  </a:lnTo>
                  <a:lnTo>
                    <a:pt x="13250" y="579886"/>
                  </a:lnTo>
                </a:path>
              </a:pathLst>
            </a:custGeom>
            <a:solidFill>
              <a:srgbClr val="AEA0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5" name="Google Shape;3095;p139"/>
            <p:cNvSpPr/>
            <p:nvPr/>
          </p:nvSpPr>
          <p:spPr>
            <a:xfrm>
              <a:off x="4027138" y="3711505"/>
              <a:ext cx="974272" cy="532604"/>
            </a:xfrm>
            <a:custGeom>
              <a:rect b="b" l="l" r="r" t="t"/>
              <a:pathLst>
                <a:path extrusionOk="0" h="532601" w="974271">
                  <a:moveTo>
                    <a:pt x="962840" y="488045"/>
                  </a:moveTo>
                  <a:cubicBezTo>
                    <a:pt x="962840" y="619117"/>
                    <a:pt x="487915" y="383993"/>
                    <a:pt x="487915" y="383993"/>
                  </a:cubicBezTo>
                  <a:cubicBezTo>
                    <a:pt x="487915" y="383993"/>
                    <a:pt x="13250" y="619117"/>
                    <a:pt x="13250" y="488045"/>
                  </a:cubicBezTo>
                  <a:cubicBezTo>
                    <a:pt x="13250" y="225823"/>
                    <a:pt x="225823" y="13250"/>
                    <a:pt x="488045" y="13250"/>
                  </a:cubicBezTo>
                  <a:cubicBezTo>
                    <a:pt x="750267" y="13250"/>
                    <a:pt x="962840" y="225823"/>
                    <a:pt x="962840" y="488045"/>
                  </a:cubicBez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6" name="Google Shape;3096;p139"/>
            <p:cNvSpPr/>
            <p:nvPr/>
          </p:nvSpPr>
          <p:spPr>
            <a:xfrm>
              <a:off x="4013888" y="3698255"/>
              <a:ext cx="1000252" cy="558584"/>
            </a:xfrm>
            <a:custGeom>
              <a:rect b="b" l="l" r="r" t="t"/>
              <a:pathLst>
                <a:path extrusionOk="0" h="558582" w="1000251">
                  <a:moveTo>
                    <a:pt x="976090" y="501295"/>
                  </a:moveTo>
                  <a:cubicBezTo>
                    <a:pt x="976090" y="632367"/>
                    <a:pt x="501165" y="397243"/>
                    <a:pt x="501165" y="397243"/>
                  </a:cubicBezTo>
                  <a:cubicBezTo>
                    <a:pt x="501165" y="397243"/>
                    <a:pt x="26500" y="632367"/>
                    <a:pt x="26500" y="501295"/>
                  </a:cubicBezTo>
                  <a:cubicBezTo>
                    <a:pt x="26500" y="239073"/>
                    <a:pt x="239073" y="26500"/>
                    <a:pt x="501295" y="26500"/>
                  </a:cubicBezTo>
                  <a:cubicBezTo>
                    <a:pt x="763517" y="26500"/>
                    <a:pt x="976090" y="239073"/>
                    <a:pt x="976090" y="501295"/>
                  </a:cubicBezTo>
                  <a:close/>
                </a:path>
              </a:pathLst>
            </a:custGeom>
            <a:noFill/>
            <a:ln cap="flat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7" name="Google Shape;3097;p139"/>
            <p:cNvSpPr/>
            <p:nvPr/>
          </p:nvSpPr>
          <p:spPr>
            <a:xfrm>
              <a:off x="4412690" y="4196304"/>
              <a:ext cx="194854" cy="207845"/>
            </a:xfrm>
            <a:custGeom>
              <a:rect b="b" l="l" r="r" t="t"/>
              <a:pathLst>
                <a:path extrusionOk="0" h="207844" w="194854">
                  <a:moveTo>
                    <a:pt x="191477" y="107430"/>
                  </a:moveTo>
                  <a:lnTo>
                    <a:pt x="102363" y="196543"/>
                  </a:lnTo>
                  <a:lnTo>
                    <a:pt x="13250" y="107430"/>
                  </a:lnTo>
                  <a:lnTo>
                    <a:pt x="102363" y="13250"/>
                  </a:lnTo>
                  <a:lnTo>
                    <a:pt x="191477" y="107430"/>
                  </a:lnTo>
                </a:path>
              </a:pathLst>
            </a:custGeom>
            <a:solidFill>
              <a:srgbClr val="F5BB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8" name="Google Shape;3098;p139"/>
            <p:cNvSpPr/>
            <p:nvPr/>
          </p:nvSpPr>
          <p:spPr>
            <a:xfrm>
              <a:off x="4399439" y="4183054"/>
              <a:ext cx="220835" cy="233826"/>
            </a:xfrm>
            <a:custGeom>
              <a:rect b="b" l="l" r="r" t="t"/>
              <a:pathLst>
                <a:path extrusionOk="0" h="233825" w="220834">
                  <a:moveTo>
                    <a:pt x="204727" y="120680"/>
                  </a:moveTo>
                  <a:lnTo>
                    <a:pt x="115614" y="209793"/>
                  </a:lnTo>
                  <a:lnTo>
                    <a:pt x="26500" y="120680"/>
                  </a:lnTo>
                  <a:lnTo>
                    <a:pt x="115614" y="26500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9" name="Google Shape;3099;p139"/>
            <p:cNvSpPr/>
            <p:nvPr/>
          </p:nvSpPr>
          <p:spPr>
            <a:xfrm>
              <a:off x="3971843" y="3766665"/>
              <a:ext cx="1078194" cy="584566"/>
            </a:xfrm>
            <a:custGeom>
              <a:rect b="b" l="l" r="r" t="t"/>
              <a:pathLst>
                <a:path extrusionOk="0" h="584562" w="1078193">
                  <a:moveTo>
                    <a:pt x="790285" y="13299"/>
                  </a:moveTo>
                  <a:cubicBezTo>
                    <a:pt x="688312" y="13259"/>
                    <a:pt x="594176" y="67966"/>
                    <a:pt x="543730" y="156582"/>
                  </a:cubicBezTo>
                  <a:cubicBezTo>
                    <a:pt x="466104" y="20392"/>
                    <a:pt x="292772" y="-27083"/>
                    <a:pt x="156582" y="50543"/>
                  </a:cubicBezTo>
                  <a:cubicBezTo>
                    <a:pt x="20392" y="128169"/>
                    <a:pt x="-27083" y="301501"/>
                    <a:pt x="50543" y="437692"/>
                  </a:cubicBezTo>
                  <a:cubicBezTo>
                    <a:pt x="128169" y="573882"/>
                    <a:pt x="301501" y="621356"/>
                    <a:pt x="437691" y="543730"/>
                  </a:cubicBezTo>
                  <a:cubicBezTo>
                    <a:pt x="481905" y="518529"/>
                    <a:pt x="518529" y="481904"/>
                    <a:pt x="543730" y="437692"/>
                  </a:cubicBezTo>
                  <a:cubicBezTo>
                    <a:pt x="621356" y="573882"/>
                    <a:pt x="794689" y="621356"/>
                    <a:pt x="930879" y="543730"/>
                  </a:cubicBezTo>
                  <a:cubicBezTo>
                    <a:pt x="1067069" y="466104"/>
                    <a:pt x="1114536" y="292772"/>
                    <a:pt x="1036919" y="156582"/>
                  </a:cubicBezTo>
                  <a:cubicBezTo>
                    <a:pt x="986413" y="67983"/>
                    <a:pt x="892272" y="13286"/>
                    <a:pt x="790285" y="1329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00" name="Google Shape;3100;p139"/>
            <p:cNvSpPr/>
            <p:nvPr/>
          </p:nvSpPr>
          <p:spPr>
            <a:xfrm>
              <a:off x="3958593" y="3753414"/>
              <a:ext cx="1104175" cy="610546"/>
            </a:xfrm>
            <a:custGeom>
              <a:rect b="b" l="l" r="r" t="t"/>
              <a:pathLst>
                <a:path extrusionOk="0" h="610543" w="1104173">
                  <a:moveTo>
                    <a:pt x="803535" y="26549"/>
                  </a:moveTo>
                  <a:cubicBezTo>
                    <a:pt x="701562" y="26509"/>
                    <a:pt x="607426" y="81216"/>
                    <a:pt x="556980" y="169832"/>
                  </a:cubicBezTo>
                  <a:cubicBezTo>
                    <a:pt x="479354" y="33642"/>
                    <a:pt x="306022" y="-13832"/>
                    <a:pt x="169832" y="63794"/>
                  </a:cubicBezTo>
                  <a:cubicBezTo>
                    <a:pt x="33642" y="141420"/>
                    <a:pt x="-13832" y="314751"/>
                    <a:pt x="63794" y="450942"/>
                  </a:cubicBezTo>
                  <a:cubicBezTo>
                    <a:pt x="141420" y="587132"/>
                    <a:pt x="314751" y="634606"/>
                    <a:pt x="450942" y="556980"/>
                  </a:cubicBezTo>
                  <a:cubicBezTo>
                    <a:pt x="495155" y="531779"/>
                    <a:pt x="531779" y="495154"/>
                    <a:pt x="556980" y="450942"/>
                  </a:cubicBezTo>
                  <a:cubicBezTo>
                    <a:pt x="634606" y="587132"/>
                    <a:pt x="807939" y="634606"/>
                    <a:pt x="944129" y="556980"/>
                  </a:cubicBezTo>
                  <a:cubicBezTo>
                    <a:pt x="1080319" y="479354"/>
                    <a:pt x="1127786" y="306022"/>
                    <a:pt x="1050169" y="169832"/>
                  </a:cubicBezTo>
                  <a:cubicBezTo>
                    <a:pt x="999663" y="81233"/>
                    <a:pt x="905522" y="26536"/>
                    <a:pt x="803535" y="26549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01" name="Google Shape;3101;p139"/>
            <p:cNvSpPr/>
            <p:nvPr/>
          </p:nvSpPr>
          <p:spPr>
            <a:xfrm>
              <a:off x="4182762" y="4002357"/>
              <a:ext cx="129903" cy="77942"/>
            </a:xfrm>
            <a:custGeom>
              <a:rect b="b" l="l" r="r" t="t"/>
              <a:pathLst>
                <a:path extrusionOk="0" h="77941" w="129902">
                  <a:moveTo>
                    <a:pt x="13250" y="68459"/>
                  </a:moveTo>
                  <a:cubicBezTo>
                    <a:pt x="13250" y="37968"/>
                    <a:pt x="37968" y="13250"/>
                    <a:pt x="68459" y="13250"/>
                  </a:cubicBezTo>
                  <a:cubicBezTo>
                    <a:pt x="98950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02" name="Google Shape;3102;p139"/>
            <p:cNvSpPr/>
            <p:nvPr/>
          </p:nvSpPr>
          <p:spPr>
            <a:xfrm>
              <a:off x="4169510" y="3989100"/>
              <a:ext cx="155883" cy="103922"/>
            </a:xfrm>
            <a:custGeom>
              <a:rect b="b" l="l" r="r" t="t"/>
              <a:pathLst>
                <a:path extrusionOk="0" h="103922" w="155883">
                  <a:moveTo>
                    <a:pt x="26500" y="81709"/>
                  </a:moveTo>
                  <a:cubicBezTo>
                    <a:pt x="26500" y="51218"/>
                    <a:pt x="51218" y="26500"/>
                    <a:pt x="81709" y="26500"/>
                  </a:cubicBezTo>
                  <a:cubicBezTo>
                    <a:pt x="112200" y="26500"/>
                    <a:pt x="136918" y="51218"/>
                    <a:pt x="136918" y="81709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03" name="Google Shape;3103;p139"/>
            <p:cNvSpPr/>
            <p:nvPr/>
          </p:nvSpPr>
          <p:spPr>
            <a:xfrm>
              <a:off x="4697305" y="4002349"/>
              <a:ext cx="129903" cy="77942"/>
            </a:xfrm>
            <a:custGeom>
              <a:rect b="b" l="l" r="r" t="t"/>
              <a:pathLst>
                <a:path extrusionOk="0" h="77941" w="129902">
                  <a:moveTo>
                    <a:pt x="13250" y="68459"/>
                  </a:moveTo>
                  <a:cubicBezTo>
                    <a:pt x="13250" y="37968"/>
                    <a:pt x="37971" y="13250"/>
                    <a:pt x="68459" y="13250"/>
                  </a:cubicBezTo>
                  <a:cubicBezTo>
                    <a:pt x="98947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04" name="Google Shape;3104;p139"/>
            <p:cNvSpPr/>
            <p:nvPr/>
          </p:nvSpPr>
          <p:spPr>
            <a:xfrm>
              <a:off x="4684054" y="3989089"/>
              <a:ext cx="155883" cy="103922"/>
            </a:xfrm>
            <a:custGeom>
              <a:rect b="b" l="l" r="r" t="t"/>
              <a:pathLst>
                <a:path extrusionOk="0" h="103922" w="155883">
                  <a:moveTo>
                    <a:pt x="26500" y="81709"/>
                  </a:moveTo>
                  <a:cubicBezTo>
                    <a:pt x="26500" y="51218"/>
                    <a:pt x="51221" y="26500"/>
                    <a:pt x="81709" y="26500"/>
                  </a:cubicBezTo>
                  <a:cubicBezTo>
                    <a:pt x="112197" y="26500"/>
                    <a:pt x="136918" y="51218"/>
                    <a:pt x="136918" y="81709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105" name="Google Shape;3105;p139"/>
          <p:cNvSpPr/>
          <p:nvPr/>
        </p:nvSpPr>
        <p:spPr>
          <a:xfrm>
            <a:off x="-106016" y="539137"/>
            <a:ext cx="13110816" cy="3944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58"/>
              <a:buFont typeface="Roboto"/>
              <a:buNone/>
            </a:pPr>
            <a:r>
              <a:rPr b="1" i="0" lang="ru-RU" sz="6258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Спасибо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58"/>
              <a:buFont typeface="Roboto"/>
              <a:buNone/>
            </a:pPr>
            <a:r>
              <a:rPr b="1" i="0" lang="ru-RU" sz="6258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 внимание!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58"/>
              <a:buFont typeface="Roboto"/>
              <a:buNone/>
            </a:pPr>
            <a:r>
              <a:rPr b="1" i="0" lang="ru-RU" sz="6258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До встречи в Slack и на вебинаре</a:t>
            </a:r>
            <a:endParaRPr b="1" i="0" sz="6258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58"/>
              <a:buFont typeface="Helvetica Neue"/>
              <a:buNone/>
            </a:pPr>
            <a:r>
              <a:t/>
            </a:r>
            <a:endParaRPr b="1" i="0" sz="6258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6" name="Google Shape;3106;p139"/>
          <p:cNvSpPr txBox="1"/>
          <p:nvPr/>
        </p:nvSpPr>
        <p:spPr>
          <a:xfrm>
            <a:off x="12206038" y="9060181"/>
            <a:ext cx="1894973" cy="4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7"/>
              <a:buFont typeface="Roboto Light"/>
              <a:buNone/>
            </a:pPr>
            <a:r>
              <a:rPr b="0" i="0" lang="ru-RU" sz="1991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47</a:t>
            </a:r>
            <a:endParaRPr b="0" i="0" sz="1991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947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Google Shape;2948;p127"/>
          <p:cNvSpPr txBox="1"/>
          <p:nvPr>
            <p:ph type="title"/>
          </p:nvPr>
        </p:nvSpPr>
        <p:spPr>
          <a:xfrm>
            <a:off x="767650" y="2113275"/>
            <a:ext cx="84450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58"/>
              <a:buFont typeface="Roboto"/>
              <a:buNone/>
            </a:pPr>
            <a:r>
              <a:rPr lang="ru-RU"/>
              <a:t>ROOK</a:t>
            </a:r>
            <a:endParaRPr b="1" i="0" sz="6258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9" name="Google Shape;2949;p127"/>
          <p:cNvSpPr txBox="1"/>
          <p:nvPr>
            <p:ph idx="1" type="body"/>
          </p:nvPr>
        </p:nvSpPr>
        <p:spPr>
          <a:xfrm>
            <a:off x="767644" y="5708106"/>
            <a:ext cx="7027839" cy="1932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</a:pPr>
            <a:r>
              <a:rPr b="0" i="0" lang="ru-RU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Курс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124"/>
              <a:buFont typeface="Roboto"/>
              <a:buNone/>
            </a:pPr>
            <a:r>
              <a:rPr b="0" i="0" lang="ru-RU" sz="2844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Занятие №</a:t>
            </a:r>
            <a:r>
              <a:rPr lang="ru-RU"/>
              <a:t> </a:t>
            </a:r>
            <a:endParaRPr b="0" i="0" sz="2844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0" name="Google Shape;2950;p127"/>
          <p:cNvSpPr txBox="1"/>
          <p:nvPr>
            <p:ph idx="2" type="body"/>
          </p:nvPr>
        </p:nvSpPr>
        <p:spPr>
          <a:xfrm>
            <a:off x="1102922" y="9133341"/>
            <a:ext cx="7782400" cy="3064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7"/>
              <a:buFont typeface="Roboto Light"/>
              <a:buNone/>
            </a:pPr>
            <a:r>
              <a:t/>
            </a:r>
            <a:endParaRPr b="0" i="0" sz="1991" u="none" cap="none" strike="noStrik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51" name="Google Shape;2951;p127"/>
          <p:cNvSpPr txBox="1"/>
          <p:nvPr/>
        </p:nvSpPr>
        <p:spPr>
          <a:xfrm>
            <a:off x="12206038" y="9060181"/>
            <a:ext cx="1894973" cy="4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7"/>
              <a:buFont typeface="Roboto Light"/>
              <a:buNone/>
            </a:pPr>
            <a:r>
              <a:rPr b="0" i="0" lang="ru-RU" sz="1991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b="0" i="0" sz="1991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accent6"/>
        </a:solidFill>
      </p:bgPr>
    </p:bg>
    <p:spTree>
      <p:nvGrpSpPr>
        <p:cNvPr id="2955" name="Shape 2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p128"/>
          <p:cNvSpPr/>
          <p:nvPr/>
        </p:nvSpPr>
        <p:spPr>
          <a:xfrm>
            <a:off x="2275840" y="948905"/>
            <a:ext cx="8453120" cy="2018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58"/>
              <a:buFont typeface="Roboto"/>
              <a:buNone/>
            </a:pPr>
            <a:r>
              <a:rPr b="1" i="0" lang="ru-RU" sz="6258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Меня хорошо слышно &amp;&amp; видно? </a:t>
            </a:r>
            <a:endParaRPr/>
          </a:p>
        </p:txBody>
      </p:sp>
      <p:grpSp>
        <p:nvGrpSpPr>
          <p:cNvPr id="2957" name="Google Shape;2957;p128"/>
          <p:cNvGrpSpPr/>
          <p:nvPr/>
        </p:nvGrpSpPr>
        <p:grpSpPr>
          <a:xfrm>
            <a:off x="4574107" y="3236673"/>
            <a:ext cx="3856586" cy="3597753"/>
            <a:chOff x="3651215" y="2976980"/>
            <a:chExt cx="2177380" cy="2031247"/>
          </a:xfrm>
        </p:grpSpPr>
        <p:sp>
          <p:nvSpPr>
            <p:cNvPr id="2958" name="Google Shape;2958;p128"/>
            <p:cNvSpPr/>
            <p:nvPr/>
          </p:nvSpPr>
          <p:spPr>
            <a:xfrm>
              <a:off x="5269636" y="3879351"/>
              <a:ext cx="467625" cy="642985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59" name="Google Shape;2959;p128"/>
            <p:cNvSpPr/>
            <p:nvPr/>
          </p:nvSpPr>
          <p:spPr>
            <a:xfrm>
              <a:off x="5258677" y="3868391"/>
              <a:ext cx="496852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0" name="Google Shape;2960;p128"/>
            <p:cNvSpPr/>
            <p:nvPr/>
          </p:nvSpPr>
          <p:spPr>
            <a:xfrm>
              <a:off x="5269636" y="3879351"/>
              <a:ext cx="394559" cy="540692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1" name="Google Shape;2961;p128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2" name="Google Shape;2962;p128"/>
            <p:cNvSpPr/>
            <p:nvPr/>
          </p:nvSpPr>
          <p:spPr>
            <a:xfrm>
              <a:off x="3764403" y="3879351"/>
              <a:ext cx="467625" cy="642985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3" name="Google Shape;2963;p128"/>
            <p:cNvSpPr/>
            <p:nvPr/>
          </p:nvSpPr>
          <p:spPr>
            <a:xfrm>
              <a:off x="3753443" y="3868391"/>
              <a:ext cx="496852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4" name="Google Shape;2964;p128"/>
            <p:cNvSpPr/>
            <p:nvPr/>
          </p:nvSpPr>
          <p:spPr>
            <a:xfrm>
              <a:off x="3808308" y="3879351"/>
              <a:ext cx="394559" cy="540692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5" name="Google Shape;2965;p128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6" name="Google Shape;2966;p128"/>
            <p:cNvSpPr/>
            <p:nvPr/>
          </p:nvSpPr>
          <p:spPr>
            <a:xfrm>
              <a:off x="4509746" y="3163300"/>
              <a:ext cx="453012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7" name="Google Shape;2967;p128"/>
            <p:cNvSpPr/>
            <p:nvPr/>
          </p:nvSpPr>
          <p:spPr>
            <a:xfrm>
              <a:off x="4498786" y="3152340"/>
              <a:ext cx="482238" cy="350719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8" name="Google Shape;2968;p128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9" name="Google Shape;2969;p128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0" name="Google Shape;2970;p128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1" name="Google Shape;2971;p128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2" name="Google Shape;2972;p128"/>
            <p:cNvSpPr/>
            <p:nvPr/>
          </p:nvSpPr>
          <p:spPr>
            <a:xfrm>
              <a:off x="4217480" y="3353272"/>
              <a:ext cx="1022930" cy="555305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3" name="Google Shape;2973;p128"/>
            <p:cNvSpPr/>
            <p:nvPr/>
          </p:nvSpPr>
          <p:spPr>
            <a:xfrm>
              <a:off x="4206520" y="3342313"/>
              <a:ext cx="1052157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4" name="Google Shape;2974;p128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5" name="Google Shape;2975;p128"/>
            <p:cNvSpPr/>
            <p:nvPr/>
          </p:nvSpPr>
          <p:spPr>
            <a:xfrm>
              <a:off x="4630305" y="3853778"/>
              <a:ext cx="233813" cy="233813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6" name="Google Shape;2976;p128"/>
            <p:cNvSpPr/>
            <p:nvPr/>
          </p:nvSpPr>
          <p:spPr>
            <a:xfrm>
              <a:off x="4188253" y="3440948"/>
              <a:ext cx="1110610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7" name="Google Shape;2977;p128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8" name="Google Shape;2978;p128"/>
            <p:cNvSpPr/>
            <p:nvPr/>
          </p:nvSpPr>
          <p:spPr>
            <a:xfrm>
              <a:off x="4422066" y="3674765"/>
              <a:ext cx="613758" cy="87680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9" name="Google Shape;2979;p128"/>
            <p:cNvSpPr/>
            <p:nvPr/>
          </p:nvSpPr>
          <p:spPr>
            <a:xfrm>
              <a:off x="4177293" y="3707645"/>
              <a:ext cx="43840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0" name="Google Shape;2980;p128"/>
            <p:cNvSpPr/>
            <p:nvPr/>
          </p:nvSpPr>
          <p:spPr>
            <a:xfrm>
              <a:off x="5273290" y="3707645"/>
              <a:ext cx="43840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1" name="Google Shape;2981;p128"/>
            <p:cNvSpPr/>
            <p:nvPr/>
          </p:nvSpPr>
          <p:spPr>
            <a:xfrm>
              <a:off x="3651215" y="4613668"/>
              <a:ext cx="2177380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2" name="Google Shape;2982;p128"/>
            <p:cNvSpPr/>
            <p:nvPr/>
          </p:nvSpPr>
          <p:spPr>
            <a:xfrm>
              <a:off x="4991984" y="3250979"/>
              <a:ext cx="131520" cy="146133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3" name="Google Shape;2983;p128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4" name="Google Shape;2984;p128"/>
            <p:cNvSpPr/>
            <p:nvPr/>
          </p:nvSpPr>
          <p:spPr>
            <a:xfrm>
              <a:off x="4100720" y="4142390"/>
              <a:ext cx="1285969" cy="847571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5" name="Google Shape;2985;p128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6" name="Google Shape;2986;p128"/>
            <p:cNvSpPr/>
            <p:nvPr/>
          </p:nvSpPr>
          <p:spPr>
            <a:xfrm>
              <a:off x="4392839" y="2987940"/>
              <a:ext cx="672211" cy="292266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7" name="Google Shape;2987;p128"/>
            <p:cNvSpPr/>
            <p:nvPr/>
          </p:nvSpPr>
          <p:spPr>
            <a:xfrm>
              <a:off x="4381879" y="2976980"/>
              <a:ext cx="701438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8" name="Google Shape;2988;p128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60"/>
                <a:buFont typeface="Helvetica Neue"/>
                <a:buNone/>
              </a:pPr>
              <a:r>
                <a:t/>
              </a:r>
              <a:endParaRPr b="0" i="0" sz="256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989" name="Google Shape;2989;p128"/>
          <p:cNvGrpSpPr/>
          <p:nvPr/>
        </p:nvGrpSpPr>
        <p:grpSpPr>
          <a:xfrm>
            <a:off x="754701" y="7089097"/>
            <a:ext cx="11469511" cy="1680875"/>
            <a:chOff x="530649" y="4876370"/>
            <a:chExt cx="8064500" cy="1181866"/>
          </a:xfrm>
        </p:grpSpPr>
        <p:sp>
          <p:nvSpPr>
            <p:cNvPr id="2990" name="Google Shape;2990;p128"/>
            <p:cNvSpPr/>
            <p:nvPr/>
          </p:nvSpPr>
          <p:spPr>
            <a:xfrm>
              <a:off x="530649" y="4876370"/>
              <a:ext cx="8064500" cy="372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44"/>
                <a:buFont typeface="Roboto"/>
                <a:buNone/>
              </a:pPr>
              <a:r>
                <a:rPr b="0" i="0" lang="ru-RU" sz="2844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Напишите в чат, если есть проблемы!</a:t>
              </a:r>
              <a:endParaRPr/>
            </a:p>
          </p:txBody>
        </p:sp>
        <p:grpSp>
          <p:nvGrpSpPr>
            <p:cNvPr id="2991" name="Google Shape;2991;p128"/>
            <p:cNvGrpSpPr/>
            <p:nvPr/>
          </p:nvGrpSpPr>
          <p:grpSpPr>
            <a:xfrm>
              <a:off x="2779861" y="5439317"/>
              <a:ext cx="3602474" cy="618919"/>
              <a:chOff x="2779862" y="5413744"/>
              <a:chExt cx="3602474" cy="618919"/>
            </a:xfrm>
          </p:grpSpPr>
          <p:sp>
            <p:nvSpPr>
              <p:cNvPr id="2992" name="Google Shape;2992;p128"/>
              <p:cNvSpPr/>
              <p:nvPr/>
            </p:nvSpPr>
            <p:spPr>
              <a:xfrm>
                <a:off x="2779862" y="5413744"/>
                <a:ext cx="3602474" cy="618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560"/>
                  <a:buFont typeface="Roboto"/>
                  <a:buNone/>
                </a:pPr>
                <a:r>
                  <a:rPr b="0" i="0" lang="ru-RU" sz="256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Ставьте       если все хорошо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560"/>
                  <a:buFont typeface="Roboto"/>
                  <a:buNone/>
                </a:pPr>
                <a:r>
                  <a:rPr b="0" i="0" lang="ru-RU" sz="256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Ставьте      если есть проблемы</a:t>
                </a:r>
                <a:endParaRPr b="0" i="0" sz="256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93" name="Google Shape;2993;p128"/>
              <p:cNvSpPr/>
              <p:nvPr/>
            </p:nvSpPr>
            <p:spPr>
              <a:xfrm>
                <a:off x="4016929" y="5456555"/>
                <a:ext cx="223837" cy="223837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560"/>
                  <a:buFont typeface="Roboto"/>
                  <a:buNone/>
                </a:pPr>
                <a:r>
                  <a:rPr b="0" i="0" lang="ru-RU" sz="256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+</a:t>
                </a:r>
                <a:endParaRPr b="0" i="0" sz="2844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2994" name="Google Shape;2994;p128"/>
          <p:cNvSpPr/>
          <p:nvPr/>
        </p:nvSpPr>
        <p:spPr>
          <a:xfrm>
            <a:off x="5417905" y="8329852"/>
            <a:ext cx="318346" cy="318346"/>
          </a:xfrm>
          <a:prstGeom prst="roundRect">
            <a:avLst>
              <a:gd fmla="val 16667" name="adj"/>
            </a:avLst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Roboto"/>
              <a:buNone/>
            </a:pPr>
            <a:r>
              <a:rPr b="0" i="0" lang="ru-RU" sz="256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endParaRPr b="0" i="0" sz="2844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5" name="Google Shape;2995;p128"/>
          <p:cNvSpPr txBox="1"/>
          <p:nvPr/>
        </p:nvSpPr>
        <p:spPr>
          <a:xfrm>
            <a:off x="12206038" y="9060181"/>
            <a:ext cx="1894973" cy="4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7"/>
              <a:buFont typeface="Roboto Light"/>
              <a:buNone/>
            </a:pPr>
            <a:r>
              <a:rPr b="0" i="0" lang="ru-RU" sz="1991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9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p129"/>
          <p:cNvSpPr txBox="1"/>
          <p:nvPr>
            <p:ph type="title"/>
          </p:nvPr>
        </p:nvSpPr>
        <p:spPr>
          <a:xfrm>
            <a:off x="767644" y="765175"/>
            <a:ext cx="12033956" cy="423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rPr lang="ru-RU" sz="3200"/>
              <a:t>Маршрут вебинара</a:t>
            </a:r>
            <a:endParaRPr sz="3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t/>
            </a:r>
            <a:endParaRPr sz="3200"/>
          </a:p>
        </p:txBody>
      </p:sp>
      <p:sp>
        <p:nvSpPr>
          <p:cNvPr id="3001" name="Google Shape;3001;p129"/>
          <p:cNvSpPr txBox="1"/>
          <p:nvPr>
            <p:ph idx="1" type="body"/>
          </p:nvPr>
        </p:nvSpPr>
        <p:spPr>
          <a:xfrm>
            <a:off x="767650" y="1662725"/>
            <a:ext cx="11469600" cy="80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9194" lvl="0" marL="457200" marR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2844"/>
              <a:buChar char="●"/>
            </a:pPr>
            <a:r>
              <a:rPr lang="ru-RU" sz="2844"/>
              <a:t>Что такое rook и коротко вспоминаем про ceph</a:t>
            </a:r>
            <a:endParaRPr sz="2844"/>
          </a:p>
          <a:p>
            <a:pPr indent="-409194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44"/>
              <a:buChar char="●"/>
            </a:pPr>
            <a:r>
              <a:rPr lang="ru-RU" sz="2844"/>
              <a:t>Вспоминаем необходимое из k8s, pv, pvc, monitoring </a:t>
            </a:r>
            <a:endParaRPr sz="2844"/>
          </a:p>
          <a:p>
            <a:pPr indent="-409194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44"/>
              <a:buChar char="●"/>
            </a:pPr>
            <a:r>
              <a:rPr lang="ru-RU" sz="2844"/>
              <a:t>Практика: на готовом кластере k8s поднимаем rook, изучаем CRD</a:t>
            </a:r>
            <a:endParaRPr sz="2844"/>
          </a:p>
          <a:p>
            <a:pPr indent="-409194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44"/>
              <a:buChar char="●"/>
            </a:pPr>
            <a:r>
              <a:rPr lang="ru-RU" sz="2844"/>
              <a:t>Практика: подключаем rook к k8s и создаем pvc для cephfs и rbd. Экспериментируем с обоими хранилищами</a:t>
            </a:r>
            <a:endParaRPr sz="2844"/>
          </a:p>
          <a:p>
            <a:pPr indent="-409194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44"/>
              <a:buChar char="●"/>
            </a:pPr>
            <a:r>
              <a:rPr lang="ru-RU" sz="2844"/>
              <a:t>Практика: Мониторинг. Подключаем prometheus и grafana.</a:t>
            </a:r>
            <a:endParaRPr sz="2844"/>
          </a:p>
          <a:p>
            <a:pPr indent="-409194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44"/>
              <a:buChar char="●"/>
            </a:pPr>
            <a:r>
              <a:rPr lang="ru-RU" sz="2844"/>
              <a:t>* Объектное хранилище (если останется время)</a:t>
            </a:r>
            <a:endParaRPr sz="2844"/>
          </a:p>
          <a:p>
            <a:pPr indent="-409194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44"/>
              <a:buChar char="●"/>
            </a:pPr>
            <a:r>
              <a:rPr lang="ru-RU" sz="2844"/>
              <a:t>* замена / удаление osd</a:t>
            </a:r>
            <a:endParaRPr sz="2844"/>
          </a:p>
        </p:txBody>
      </p:sp>
      <p:sp>
        <p:nvSpPr>
          <p:cNvPr id="3002" name="Google Shape;3002;p129"/>
          <p:cNvSpPr txBox="1"/>
          <p:nvPr/>
        </p:nvSpPr>
        <p:spPr>
          <a:xfrm>
            <a:off x="12206038" y="9060181"/>
            <a:ext cx="1894973" cy="4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7"/>
              <a:buFont typeface="Roboto Light"/>
              <a:buNone/>
            </a:pPr>
            <a:r>
              <a:rPr b="0" i="0" lang="ru-RU" sz="1991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b="0" i="0" sz="1991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3006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p130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rPr lang="ru-RU" sz="3200"/>
              <a:t>CEPH: Reminder</a:t>
            </a:r>
            <a:endParaRPr b="1" i="0" sz="3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8" name="Google Shape;3008;p130"/>
          <p:cNvSpPr txBox="1"/>
          <p:nvPr/>
        </p:nvSpPr>
        <p:spPr>
          <a:xfrm>
            <a:off x="12206038" y="9060181"/>
            <a:ext cx="18951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7"/>
              <a:buFont typeface="Roboto Light"/>
              <a:buNone/>
            </a:pPr>
            <a:r>
              <a:rPr b="0" i="0" lang="ru-RU" sz="1991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b="0" i="0" sz="1991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09" name="Google Shape;3009;p130"/>
          <p:cNvSpPr txBox="1"/>
          <p:nvPr/>
        </p:nvSpPr>
        <p:spPr>
          <a:xfrm>
            <a:off x="552775" y="1479975"/>
            <a:ext cx="12053700" cy="7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latin typeface="Roboto"/>
                <a:ea typeface="Roboto"/>
                <a:cs typeface="Roboto"/>
                <a:sym typeface="Roboto"/>
              </a:rPr>
              <a:t>Масштабируемое, устойчивое к сбоям , программно-определяемое хранилище петабайтного класса.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10" name="Google Shape;3010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525" y="3865863"/>
            <a:ext cx="11531802" cy="531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3014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p131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rPr lang="ru-RU" sz="3200"/>
              <a:t>Что такое rook</a:t>
            </a:r>
            <a:endParaRPr b="1" i="0" sz="3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6" name="Google Shape;3016;p131"/>
          <p:cNvSpPr txBox="1"/>
          <p:nvPr/>
        </p:nvSpPr>
        <p:spPr>
          <a:xfrm>
            <a:off x="12206038" y="9060181"/>
            <a:ext cx="18951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7"/>
              <a:buFont typeface="Roboto Light"/>
              <a:buNone/>
            </a:pPr>
            <a:r>
              <a:rPr b="0" i="0" lang="ru-RU" sz="1991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b="0" i="0" sz="1991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17" name="Google Shape;3017;p131"/>
          <p:cNvSpPr txBox="1"/>
          <p:nvPr/>
        </p:nvSpPr>
        <p:spPr>
          <a:xfrm>
            <a:off x="552775" y="1479975"/>
            <a:ext cx="12053700" cy="7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latin typeface="Roboto"/>
                <a:ea typeface="Roboto"/>
                <a:cs typeface="Roboto"/>
                <a:sym typeface="Roboto"/>
              </a:rPr>
              <a:t>Оператор для управления кластером ceph. Использует CRD и контроллер для деплоя и управления кластером СEPH.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latin typeface="Roboto"/>
                <a:ea typeface="Roboto"/>
                <a:cs typeface="Roboto"/>
                <a:sym typeface="Roboto"/>
              </a:rPr>
              <a:t>Позволяет снизить количество рутинных операций при развертывании/обслуживании кластера ceph.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latin typeface="Roboto"/>
                <a:ea typeface="Roboto"/>
                <a:cs typeface="Roboto"/>
                <a:sym typeface="Roboto"/>
              </a:rPr>
              <a:t>* критика rook: Является абстракцией над другой высокоуровневой абстракцией и сложность итоговой системы получается запредельной, делая дебаг нетривиальной проблемы очень сложным. 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p132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rPr lang="ru-RU" sz="3200"/>
              <a:t>информация о разработчике и внедрениях</a:t>
            </a:r>
            <a:endParaRPr b="1" i="0" sz="3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3" name="Google Shape;3023;p132"/>
          <p:cNvSpPr txBox="1"/>
          <p:nvPr/>
        </p:nvSpPr>
        <p:spPr>
          <a:xfrm>
            <a:off x="12206038" y="9060181"/>
            <a:ext cx="18951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7"/>
              <a:buFont typeface="Roboto Light"/>
              <a:buNone/>
            </a:pPr>
            <a:r>
              <a:rPr b="0" i="0" lang="ru-RU" sz="1991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b="0" i="0" sz="1991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24" name="Google Shape;3024;p132"/>
          <p:cNvSpPr txBox="1"/>
          <p:nvPr/>
        </p:nvSpPr>
        <p:spPr>
          <a:xfrm>
            <a:off x="552775" y="1479975"/>
            <a:ext cx="12053700" cy="7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Font typeface="Roboto"/>
              <a:buChar char="-"/>
            </a:pPr>
            <a:r>
              <a:rPr lang="ru-RU" sz="3300">
                <a:latin typeface="Roboto"/>
                <a:ea typeface="Roboto"/>
                <a:cs typeface="Roboto"/>
                <a:sym typeface="Roboto"/>
              </a:rPr>
              <a:t>Разрабатывается при участии RedHat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Font typeface="Roboto"/>
              <a:buChar char="-"/>
            </a:pPr>
            <a:r>
              <a:rPr lang="ru-RU" sz="3300">
                <a:latin typeface="Roboto"/>
                <a:ea typeface="Roboto"/>
                <a:cs typeface="Roboto"/>
                <a:sym typeface="Roboto"/>
              </a:rPr>
              <a:t>Данные о внедрении предоставили: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https://stackshare.io/rook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25" name="Google Shape;3025;p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975" y="6828450"/>
            <a:ext cx="11750750" cy="241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p133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rPr lang="ru-RU" sz="3200"/>
              <a:t>k8s persistent layer</a:t>
            </a:r>
            <a:endParaRPr b="1" i="0" sz="3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1" name="Google Shape;3031;p133"/>
          <p:cNvSpPr txBox="1"/>
          <p:nvPr/>
        </p:nvSpPr>
        <p:spPr>
          <a:xfrm>
            <a:off x="12206038" y="9060181"/>
            <a:ext cx="18951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7"/>
              <a:buFont typeface="Roboto Light"/>
              <a:buNone/>
            </a:pPr>
            <a:r>
              <a:rPr b="0" i="0" lang="ru-RU" sz="1991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b="0" i="0" sz="1991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32" name="Google Shape;3032;p133"/>
          <p:cNvSpPr txBox="1"/>
          <p:nvPr/>
        </p:nvSpPr>
        <p:spPr>
          <a:xfrm>
            <a:off x="552775" y="1479975"/>
            <a:ext cx="12053700" cy="7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latin typeface="Roboto"/>
                <a:ea typeface="Roboto"/>
                <a:cs typeface="Roboto"/>
                <a:sym typeface="Roboto"/>
              </a:rPr>
              <a:t>StorageClass - позволяют описать классы хранения, который предоставляют хранилища. При помощи параметров provisioner, reclaimPolicy можем описать как именно будут наши данные хранится.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latin typeface="Roboto"/>
                <a:ea typeface="Roboto"/>
                <a:cs typeface="Roboto"/>
                <a:sym typeface="Roboto"/>
              </a:rPr>
              <a:t>PVC - Запрос от на создание volume определенных характеристик (обычно размер и тип доступа)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latin typeface="Roboto"/>
                <a:ea typeface="Roboto"/>
                <a:cs typeface="Roboto"/>
                <a:sym typeface="Roboto"/>
              </a:rPr>
              <a:t>PV - удовлетворенный запрос на создание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3036" name="Shape 3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7" name="Google Shape;3037;p134"/>
          <p:cNvSpPr txBox="1"/>
          <p:nvPr>
            <p:ph type="title"/>
          </p:nvPr>
        </p:nvSpPr>
        <p:spPr>
          <a:xfrm>
            <a:off x="767644" y="332590"/>
            <a:ext cx="9410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29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29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229"/>
              <a:t>Практика: Деплоим rook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</a:pPr>
            <a:r>
              <a:t/>
            </a:r>
            <a:endParaRPr sz="3200"/>
          </a:p>
        </p:txBody>
      </p:sp>
      <p:sp>
        <p:nvSpPr>
          <p:cNvPr id="3038" name="Google Shape;3038;p134"/>
          <p:cNvSpPr txBox="1"/>
          <p:nvPr/>
        </p:nvSpPr>
        <p:spPr>
          <a:xfrm>
            <a:off x="12206038" y="9060181"/>
            <a:ext cx="18951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7"/>
              <a:buFont typeface="Roboto Light"/>
              <a:buNone/>
            </a:pPr>
            <a:r>
              <a:rPr b="0" i="0" lang="ru-RU" sz="1991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b="0" i="0" sz="1991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39" name="Google Shape;3039;p134"/>
          <p:cNvSpPr txBox="1"/>
          <p:nvPr/>
        </p:nvSpPr>
        <p:spPr>
          <a:xfrm>
            <a:off x="552775" y="1479975"/>
            <a:ext cx="12053700" cy="7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8_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