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326" r:id="rId2"/>
    <p:sldId id="257" r:id="rId3"/>
    <p:sldId id="258" r:id="rId4"/>
    <p:sldId id="324" r:id="rId5"/>
    <p:sldId id="282" r:id="rId6"/>
    <p:sldId id="316" r:id="rId7"/>
    <p:sldId id="318" r:id="rId8"/>
    <p:sldId id="320" r:id="rId9"/>
    <p:sldId id="321" r:id="rId10"/>
    <p:sldId id="322" r:id="rId11"/>
    <p:sldId id="319" r:id="rId12"/>
    <p:sldId id="325" r:id="rId13"/>
    <p:sldId id="303" r:id="rId14"/>
    <p:sldId id="304" r:id="rId15"/>
  </p:sldIdLst>
  <p:sldSz cx="12192000" cy="6858000"/>
  <p:notesSz cx="7099300" cy="102346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Михаил Ржевский" initials="МР" lastIdx="1" clrIdx="0">
    <p:extLst>
      <p:ext uri="{19B8F6BF-5375-455C-9EA6-DF929625EA0E}">
        <p15:presenceInfo xmlns:p15="http://schemas.microsoft.com/office/powerpoint/2012/main" userId="1ecf260630a12739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14" autoAdjust="0"/>
    <p:restoredTop sz="94580" autoAdjust="0"/>
  </p:normalViewPr>
  <p:slideViewPr>
    <p:cSldViewPr snapToGrid="0">
      <p:cViewPr varScale="1">
        <p:scale>
          <a:sx n="80" d="100"/>
          <a:sy n="80" d="100"/>
        </p:scale>
        <p:origin x="480" y="60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A8E7FBB-2270-49D4-9383-CCF96E0B040F}" type="datetimeFigureOut">
              <a:rPr lang="ru-RU" smtClean="0"/>
              <a:t>18.04.2019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79425" y="1279525"/>
            <a:ext cx="6140450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B80B5D4-B04F-4B3E-A181-2DA55B103B9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392797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11" name="Google Shape;4111;p1:notes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112" name="Google Shape;411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71413321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15" name="Google Shape;4115;p2:notes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116" name="Google Shape;4116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23" name="Google Shape;4123;p3:notes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124" name="Google Shape;4124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67" name="Google Shape;4167;p4:notes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168" name="Google Shape;4168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6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81" name="Google Shape;4681;p48:notes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682" name="Google Shape;4682;p4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6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90" name="Google Shape;4690;p49:notes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691" name="Google Shape;4691;p4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D55401A-D85C-4268-8033-CFDD3A4AF6F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EAA91353-0995-49A9-A449-C6C381F976D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895A17B-164B-4EDE-8EFD-4DFD9D76F4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E231A-E19B-4C1C-A214-027F427EB376}" type="datetimeFigureOut">
              <a:rPr lang="ru-RU" smtClean="0"/>
              <a:t>18.04.2019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9C2C9AF-602F-4DAF-B912-DCC9D05410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8D9FBED-F488-4E3B-8A7B-E6A60B1464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99A00-8AF8-47E1-987D-5197200AA6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719472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CA76558-BBCD-4CCD-949A-D86E6C14DA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F1F4FAF0-74E0-4444-B92F-01A0B41FEC0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D9C2BD2-1311-4830-828B-8380BE8118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E231A-E19B-4C1C-A214-027F427EB376}" type="datetimeFigureOut">
              <a:rPr lang="ru-RU" smtClean="0"/>
              <a:t>18.04.2019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98DF4B70-CCD1-4CDD-ADCA-C686A0A3C5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A7A86B2-3C80-4776-AA1A-078DBE279C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99A00-8AF8-47E1-987D-5197200AA6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525627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B6E800AF-E425-48DF-8B6E-1ABC4E93A1B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765248FE-D29B-4F48-916E-4FFC1C923DC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14B4F382-3BAB-4FEB-B1D6-90B6DEEC1B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E231A-E19B-4C1C-A214-027F427EB376}" type="datetimeFigureOut">
              <a:rPr lang="ru-RU" smtClean="0"/>
              <a:t>18.04.2019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519BDA6-74FA-4B5B-BBE3-CA48BC2979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9585EEB-3023-402D-A739-B44B22E679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99A00-8AF8-47E1-987D-5197200AA6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7893365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Заголовок">
    <p:bg>
      <p:bgPr>
        <a:solidFill>
          <a:srgbClr val="FEFEF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>
            <a:extLst>
              <a:ext uri="{FF2B5EF4-FFF2-40B4-BE49-F238E27FC236}">
                <a16:creationId xmlns:a16="http://schemas.microsoft.com/office/drawing/2014/main" id="{BB95C9EC-7744-4EC3-A8E8-D89E1A93A3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9667" y="233853"/>
            <a:ext cx="8822267" cy="297475"/>
          </a:xfrm>
          <a:prstGeom prst="rect">
            <a:avLst/>
          </a:prstGeom>
        </p:spPr>
        <p:txBody>
          <a:bodyPr wrap="square" lIns="0" tIns="0" rIns="0" bIns="0" anchor="ctr">
            <a:noAutofit/>
          </a:bodyPr>
          <a:lstStyle>
            <a:lvl1pPr algn="l">
              <a:lnSpc>
                <a:spcPct val="80000"/>
              </a:lnSpc>
              <a:defRPr sz="2200" b="0">
                <a:solidFill>
                  <a:schemeClr val="tx2"/>
                </a:solidFill>
                <a:latin typeface="Roboto Bold" panose="02000000000000000000" pitchFamily="2" charset="0"/>
                <a:ea typeface="Roboto Bold" panose="02000000000000000000" pitchFamily="2" charset="0"/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</p:spTree>
    <p:extLst>
      <p:ext uri="{BB962C8B-B14F-4D97-AF65-F5344CB8AC3E}">
        <p14:creationId xmlns:p14="http://schemas.microsoft.com/office/powerpoint/2010/main" val="3777824199"/>
      </p:ext>
    </p:extLst>
  </p:cSld>
  <p:clrMapOvr>
    <a:masterClrMapping/>
  </p:clrMapOvr>
  <p:transition spd="med"/>
  <p:extLst mod="1">
    <p:ext uri="{DCECCB84-F9BA-43D5-87BE-67443E8EF086}">
      <p15:sldGuideLst xmlns:p15="http://schemas.microsoft.com/office/powerpoint/2012/main">
        <p15:guide id="1" orient="horz" pos="482">
          <p15:clr>
            <a:srgbClr val="FBAE40"/>
          </p15:clr>
        </p15:guide>
        <p15:guide id="4" orient="horz" pos="686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Логотип">
  <p:cSld name="Логотип">
    <p:bg>
      <p:bgPr>
        <a:gradFill>
          <a:gsLst>
            <a:gs pos="0">
              <a:srgbClr val="D8E4E7"/>
            </a:gs>
            <a:gs pos="24000">
              <a:srgbClr val="D8E4E7"/>
            </a:gs>
            <a:gs pos="100000">
              <a:schemeClr val="lt2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"/>
          <p:cNvSpPr txBox="1"/>
          <p:nvPr/>
        </p:nvSpPr>
        <p:spPr>
          <a:xfrm>
            <a:off x="3898901" y="3967607"/>
            <a:ext cx="4394200" cy="348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0783" tIns="50783" rIns="50783" bIns="50783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2276"/>
              <a:buFont typeface="Roboto Light"/>
              <a:buNone/>
            </a:pPr>
            <a:r>
              <a:rPr lang="ru-RU" sz="1600" b="0" i="0" u="none" strike="noStrike" cap="none">
                <a:solidFill>
                  <a:srgbClr val="3F3F3F"/>
                </a:solidFill>
                <a:latin typeface="Roboto Light"/>
                <a:ea typeface="Roboto Light"/>
                <a:cs typeface="Roboto Light"/>
                <a:sym typeface="Roboto Light"/>
              </a:rPr>
              <a:t>ОНЛАЙН-ОБРАЗОВАНИЕ</a:t>
            </a:r>
            <a:endParaRPr sz="1266"/>
          </a:p>
        </p:txBody>
      </p:sp>
      <p:sp>
        <p:nvSpPr>
          <p:cNvPr id="13" name="Google Shape;13;p2"/>
          <p:cNvSpPr/>
          <p:nvPr/>
        </p:nvSpPr>
        <p:spPr>
          <a:xfrm>
            <a:off x="2723537" y="2478289"/>
            <a:ext cx="1348986" cy="1017229"/>
          </a:xfrm>
          <a:custGeom>
            <a:avLst/>
            <a:gdLst/>
            <a:ahLst/>
            <a:cxnLst/>
            <a:rect l="l" t="t" r="r" b="b"/>
            <a:pathLst>
              <a:path w="1011739" h="1017229" extrusionOk="0">
                <a:moveTo>
                  <a:pt x="505869" y="83766"/>
                </a:moveTo>
                <a:cubicBezTo>
                  <a:pt x="442636" y="83766"/>
                  <a:pt x="386990" y="96412"/>
                  <a:pt x="336403" y="119176"/>
                </a:cubicBezTo>
                <a:cubicBezTo>
                  <a:pt x="239158" y="162899"/>
                  <a:pt x="164798" y="245520"/>
                  <a:pt x="131526" y="346818"/>
                </a:cubicBezTo>
                <a:cubicBezTo>
                  <a:pt x="77729" y="501973"/>
                  <a:pt x="107335" y="673880"/>
                  <a:pt x="209936" y="802100"/>
                </a:cubicBezTo>
                <a:cubicBezTo>
                  <a:pt x="285543" y="885220"/>
                  <a:pt x="393544" y="931373"/>
                  <a:pt x="505869" y="928568"/>
                </a:cubicBezTo>
                <a:cubicBezTo>
                  <a:pt x="617065" y="929349"/>
                  <a:pt x="723492" y="883477"/>
                  <a:pt x="799274" y="802100"/>
                </a:cubicBezTo>
                <a:cubicBezTo>
                  <a:pt x="832155" y="764160"/>
                  <a:pt x="859978" y="718632"/>
                  <a:pt x="877684" y="668045"/>
                </a:cubicBezTo>
                <a:cubicBezTo>
                  <a:pt x="895389" y="617458"/>
                  <a:pt x="905506" y="564342"/>
                  <a:pt x="905506" y="506167"/>
                </a:cubicBezTo>
                <a:cubicBezTo>
                  <a:pt x="905506" y="450521"/>
                  <a:pt x="895389" y="397405"/>
                  <a:pt x="880213" y="344288"/>
                </a:cubicBezTo>
                <a:cubicBezTo>
                  <a:pt x="827377" y="183771"/>
                  <a:pt x="674746" y="77547"/>
                  <a:pt x="505869" y="83766"/>
                </a:cubicBezTo>
                <a:close/>
                <a:moveTo>
                  <a:pt x="505869" y="297"/>
                </a:moveTo>
                <a:cubicBezTo>
                  <a:pt x="639411" y="-747"/>
                  <a:pt x="768155" y="50026"/>
                  <a:pt x="865037" y="141941"/>
                </a:cubicBezTo>
                <a:cubicBezTo>
                  <a:pt x="958188" y="240264"/>
                  <a:pt x="1009827" y="370725"/>
                  <a:pt x="1009210" y="506167"/>
                </a:cubicBezTo>
                <a:lnTo>
                  <a:pt x="1011739" y="506167"/>
                </a:lnTo>
                <a:cubicBezTo>
                  <a:pt x="1011739" y="582047"/>
                  <a:pt x="996563" y="647810"/>
                  <a:pt x="971270" y="708514"/>
                </a:cubicBezTo>
                <a:cubicBezTo>
                  <a:pt x="896090" y="898706"/>
                  <a:pt x="710327" y="1021878"/>
                  <a:pt x="505869" y="1017095"/>
                </a:cubicBezTo>
                <a:cubicBezTo>
                  <a:pt x="432518" y="1017095"/>
                  <a:pt x="366755" y="1004448"/>
                  <a:pt x="303521" y="979155"/>
                </a:cubicBezTo>
                <a:cubicBezTo>
                  <a:pt x="181458" y="930763"/>
                  <a:pt x="85173" y="833560"/>
                  <a:pt x="37940" y="711044"/>
                </a:cubicBezTo>
                <a:cubicBezTo>
                  <a:pt x="12646" y="647810"/>
                  <a:pt x="0" y="579518"/>
                  <a:pt x="0" y="506167"/>
                </a:cubicBezTo>
                <a:cubicBezTo>
                  <a:pt x="0" y="430286"/>
                  <a:pt x="12646" y="361994"/>
                  <a:pt x="37940" y="301289"/>
                </a:cubicBezTo>
                <a:cubicBezTo>
                  <a:pt x="115884" y="113193"/>
                  <a:pt x="302386" y="-6773"/>
                  <a:pt x="505869" y="297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64283" tIns="32133" rIns="64283" bIns="32133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60"/>
              <a:buFont typeface="Helvetica Neue"/>
              <a:buNone/>
            </a:pPr>
            <a:endParaRPr sz="1800" b="0" i="0" u="none" strike="noStrike" cap="none">
              <a:solidFill>
                <a:srgbClr val="000000"/>
              </a:solidFill>
              <a:latin typeface="Roboto Light"/>
              <a:ea typeface="Roboto Light"/>
              <a:cs typeface="Roboto Light"/>
              <a:sym typeface="Roboto Light"/>
            </a:endParaRPr>
          </a:p>
        </p:txBody>
      </p:sp>
      <p:sp>
        <p:nvSpPr>
          <p:cNvPr id="14" name="Google Shape;14;p2"/>
          <p:cNvSpPr/>
          <p:nvPr/>
        </p:nvSpPr>
        <p:spPr>
          <a:xfrm>
            <a:off x="4481590" y="2301754"/>
            <a:ext cx="1585058" cy="1289967"/>
          </a:xfrm>
          <a:custGeom>
            <a:avLst/>
            <a:gdLst/>
            <a:ahLst/>
            <a:cxnLst/>
            <a:rect l="l" t="t" r="r" b="b"/>
            <a:pathLst>
              <a:path w="1188793" h="1289967" extrusionOk="0">
                <a:moveTo>
                  <a:pt x="535472" y="303300"/>
                </a:moveTo>
                <a:lnTo>
                  <a:pt x="545590" y="303300"/>
                </a:lnTo>
                <a:lnTo>
                  <a:pt x="550648" y="310888"/>
                </a:lnTo>
                <a:lnTo>
                  <a:pt x="550648" y="788935"/>
                </a:lnTo>
                <a:cubicBezTo>
                  <a:pt x="550648" y="788935"/>
                  <a:pt x="651822" y="664997"/>
                  <a:pt x="651822" y="576470"/>
                </a:cubicBezTo>
                <a:lnTo>
                  <a:pt x="651822" y="310888"/>
                </a:lnTo>
                <a:cubicBezTo>
                  <a:pt x="651822" y="308359"/>
                  <a:pt x="656881" y="303300"/>
                  <a:pt x="661940" y="303300"/>
                </a:cubicBezTo>
                <a:lnTo>
                  <a:pt x="664469" y="303300"/>
                </a:lnTo>
                <a:cubicBezTo>
                  <a:pt x="957873" y="275478"/>
                  <a:pt x="1175397" y="68071"/>
                  <a:pt x="1150104" y="50366"/>
                </a:cubicBezTo>
                <a:lnTo>
                  <a:pt x="1145045" y="50366"/>
                </a:lnTo>
                <a:cubicBezTo>
                  <a:pt x="1114693" y="50366"/>
                  <a:pt x="1043871" y="186950"/>
                  <a:pt x="601235" y="186950"/>
                </a:cubicBezTo>
                <a:cubicBezTo>
                  <a:pt x="156070" y="186950"/>
                  <a:pt x="87778" y="52895"/>
                  <a:pt x="57425" y="50366"/>
                </a:cubicBezTo>
                <a:lnTo>
                  <a:pt x="52367" y="50366"/>
                </a:lnTo>
                <a:cubicBezTo>
                  <a:pt x="27073" y="68071"/>
                  <a:pt x="244597" y="272948"/>
                  <a:pt x="532943" y="303300"/>
                </a:cubicBezTo>
                <a:close/>
                <a:moveTo>
                  <a:pt x="874405" y="1239159"/>
                </a:moveTo>
                <a:cubicBezTo>
                  <a:pt x="856700" y="1239159"/>
                  <a:pt x="849111" y="1201219"/>
                  <a:pt x="849111" y="1170867"/>
                </a:cubicBezTo>
                <a:cubicBezTo>
                  <a:pt x="849111" y="1140515"/>
                  <a:pt x="856700" y="1140515"/>
                  <a:pt x="874405" y="1140515"/>
                </a:cubicBezTo>
                <a:cubicBezTo>
                  <a:pt x="892110" y="1140515"/>
                  <a:pt x="899698" y="1143044"/>
                  <a:pt x="899698" y="1170867"/>
                </a:cubicBezTo>
                <a:cubicBezTo>
                  <a:pt x="899698" y="1198690"/>
                  <a:pt x="889581" y="1241689"/>
                  <a:pt x="874405" y="1241689"/>
                </a:cubicBezTo>
                <a:close/>
                <a:moveTo>
                  <a:pt x="806113" y="1239159"/>
                </a:moveTo>
                <a:cubicBezTo>
                  <a:pt x="790937" y="1239159"/>
                  <a:pt x="780819" y="1201219"/>
                  <a:pt x="780819" y="1170867"/>
                </a:cubicBezTo>
                <a:cubicBezTo>
                  <a:pt x="780819" y="1140515"/>
                  <a:pt x="790937" y="1140515"/>
                  <a:pt x="806113" y="1140515"/>
                </a:cubicBezTo>
                <a:cubicBezTo>
                  <a:pt x="821289" y="1140515"/>
                  <a:pt x="831406" y="1143044"/>
                  <a:pt x="831406" y="1170867"/>
                </a:cubicBezTo>
                <a:cubicBezTo>
                  <a:pt x="831406" y="1198690"/>
                  <a:pt x="823818" y="1241689"/>
                  <a:pt x="806113" y="1241689"/>
                </a:cubicBezTo>
                <a:close/>
                <a:moveTo>
                  <a:pt x="740350" y="1239159"/>
                </a:moveTo>
                <a:cubicBezTo>
                  <a:pt x="725173" y="1239159"/>
                  <a:pt x="715056" y="1201219"/>
                  <a:pt x="715056" y="1170867"/>
                </a:cubicBezTo>
                <a:cubicBezTo>
                  <a:pt x="715056" y="1140515"/>
                  <a:pt x="725173" y="1140515"/>
                  <a:pt x="740350" y="1140515"/>
                </a:cubicBezTo>
                <a:cubicBezTo>
                  <a:pt x="755526" y="1140515"/>
                  <a:pt x="765643" y="1143044"/>
                  <a:pt x="765643" y="1170867"/>
                </a:cubicBezTo>
                <a:cubicBezTo>
                  <a:pt x="765643" y="1198690"/>
                  <a:pt x="758055" y="1241689"/>
                  <a:pt x="740350" y="1241689"/>
                </a:cubicBezTo>
                <a:close/>
                <a:moveTo>
                  <a:pt x="459592" y="1239159"/>
                </a:moveTo>
                <a:cubicBezTo>
                  <a:pt x="444416" y="1239159"/>
                  <a:pt x="434298" y="1201219"/>
                  <a:pt x="434298" y="1170867"/>
                </a:cubicBezTo>
                <a:cubicBezTo>
                  <a:pt x="434298" y="1140515"/>
                  <a:pt x="444416" y="1140515"/>
                  <a:pt x="459592" y="1140515"/>
                </a:cubicBezTo>
                <a:cubicBezTo>
                  <a:pt x="474768" y="1140515"/>
                  <a:pt x="484885" y="1143044"/>
                  <a:pt x="484885" y="1170867"/>
                </a:cubicBezTo>
                <a:cubicBezTo>
                  <a:pt x="484885" y="1198690"/>
                  <a:pt x="477297" y="1241689"/>
                  <a:pt x="459592" y="1241689"/>
                </a:cubicBezTo>
                <a:close/>
                <a:moveTo>
                  <a:pt x="393829" y="1239159"/>
                </a:moveTo>
                <a:cubicBezTo>
                  <a:pt x="378653" y="1239159"/>
                  <a:pt x="368535" y="1201219"/>
                  <a:pt x="368535" y="1170867"/>
                </a:cubicBezTo>
                <a:cubicBezTo>
                  <a:pt x="368535" y="1140515"/>
                  <a:pt x="378653" y="1140515"/>
                  <a:pt x="393829" y="1140515"/>
                </a:cubicBezTo>
                <a:cubicBezTo>
                  <a:pt x="409005" y="1140515"/>
                  <a:pt x="419122" y="1143044"/>
                  <a:pt x="419122" y="1170867"/>
                </a:cubicBezTo>
                <a:cubicBezTo>
                  <a:pt x="419122" y="1198690"/>
                  <a:pt x="411534" y="1241689"/>
                  <a:pt x="393829" y="1241689"/>
                </a:cubicBezTo>
                <a:close/>
                <a:moveTo>
                  <a:pt x="328066" y="1239159"/>
                </a:moveTo>
                <a:cubicBezTo>
                  <a:pt x="312890" y="1239159"/>
                  <a:pt x="302772" y="1201219"/>
                  <a:pt x="302772" y="1170867"/>
                </a:cubicBezTo>
                <a:cubicBezTo>
                  <a:pt x="302772" y="1140515"/>
                  <a:pt x="312890" y="1140515"/>
                  <a:pt x="328066" y="1140515"/>
                </a:cubicBezTo>
                <a:cubicBezTo>
                  <a:pt x="343242" y="1140515"/>
                  <a:pt x="353359" y="1143044"/>
                  <a:pt x="353359" y="1170867"/>
                </a:cubicBezTo>
                <a:cubicBezTo>
                  <a:pt x="353359" y="1198690"/>
                  <a:pt x="343242" y="1241689"/>
                  <a:pt x="328066" y="1241689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64283" tIns="32133" rIns="64283" bIns="32133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60"/>
              <a:buFont typeface="Helvetica Neue"/>
              <a:buNone/>
            </a:pPr>
            <a:endParaRPr sz="1800" b="0" i="0" u="none" strike="noStrike" cap="none">
              <a:solidFill>
                <a:srgbClr val="000000"/>
              </a:solidFill>
              <a:latin typeface="Roboto Light"/>
              <a:ea typeface="Roboto Light"/>
              <a:cs typeface="Roboto Light"/>
              <a:sym typeface="Roboto Light"/>
            </a:endParaRPr>
          </a:p>
        </p:txBody>
      </p:sp>
      <p:sp>
        <p:nvSpPr>
          <p:cNvPr id="15" name="Google Shape;15;p2"/>
          <p:cNvSpPr/>
          <p:nvPr/>
        </p:nvSpPr>
        <p:spPr>
          <a:xfrm>
            <a:off x="6676065" y="2478586"/>
            <a:ext cx="988132" cy="1015254"/>
          </a:xfrm>
          <a:custGeom>
            <a:avLst/>
            <a:gdLst/>
            <a:ahLst/>
            <a:cxnLst/>
            <a:rect l="l" t="t" r="r" b="b"/>
            <a:pathLst>
              <a:path w="741099" h="1015254" extrusionOk="0">
                <a:moveTo>
                  <a:pt x="12647" y="0"/>
                </a:moveTo>
                <a:lnTo>
                  <a:pt x="88527" y="0"/>
                </a:lnTo>
                <a:cubicBezTo>
                  <a:pt x="93586" y="0"/>
                  <a:pt x="98645" y="5059"/>
                  <a:pt x="98645" y="12647"/>
                </a:cubicBezTo>
                <a:lnTo>
                  <a:pt x="98645" y="609573"/>
                </a:lnTo>
                <a:cubicBezTo>
                  <a:pt x="98645" y="650043"/>
                  <a:pt x="103704" y="687983"/>
                  <a:pt x="113821" y="725923"/>
                </a:cubicBezTo>
                <a:cubicBezTo>
                  <a:pt x="123938" y="763863"/>
                  <a:pt x="139114" y="796745"/>
                  <a:pt x="159349" y="827097"/>
                </a:cubicBezTo>
                <a:cubicBezTo>
                  <a:pt x="179584" y="857449"/>
                  <a:pt x="209936" y="877684"/>
                  <a:pt x="242818" y="897919"/>
                </a:cubicBezTo>
                <a:cubicBezTo>
                  <a:pt x="275699" y="918153"/>
                  <a:pt x="318698" y="923212"/>
                  <a:pt x="369285" y="923212"/>
                </a:cubicBezTo>
                <a:cubicBezTo>
                  <a:pt x="419872" y="923212"/>
                  <a:pt x="462871" y="915624"/>
                  <a:pt x="495753" y="897919"/>
                </a:cubicBezTo>
                <a:cubicBezTo>
                  <a:pt x="528634" y="880213"/>
                  <a:pt x="558986" y="854920"/>
                  <a:pt x="579221" y="827097"/>
                </a:cubicBezTo>
                <a:cubicBezTo>
                  <a:pt x="601985" y="796745"/>
                  <a:pt x="617161" y="763863"/>
                  <a:pt x="624749" y="725923"/>
                </a:cubicBezTo>
                <a:cubicBezTo>
                  <a:pt x="634867" y="687983"/>
                  <a:pt x="639925" y="650043"/>
                  <a:pt x="639925" y="609573"/>
                </a:cubicBezTo>
                <a:lnTo>
                  <a:pt x="639925" y="12647"/>
                </a:lnTo>
                <a:cubicBezTo>
                  <a:pt x="639925" y="5059"/>
                  <a:pt x="644984" y="0"/>
                  <a:pt x="652572" y="0"/>
                </a:cubicBezTo>
                <a:lnTo>
                  <a:pt x="728453" y="0"/>
                </a:lnTo>
                <a:cubicBezTo>
                  <a:pt x="733511" y="0"/>
                  <a:pt x="741099" y="5059"/>
                  <a:pt x="741099" y="12647"/>
                </a:cubicBezTo>
                <a:lnTo>
                  <a:pt x="741099" y="619690"/>
                </a:lnTo>
                <a:cubicBezTo>
                  <a:pt x="741099" y="662689"/>
                  <a:pt x="736041" y="705688"/>
                  <a:pt x="723394" y="751216"/>
                </a:cubicBezTo>
                <a:cubicBezTo>
                  <a:pt x="687351" y="914855"/>
                  <a:pt x="536374" y="1027012"/>
                  <a:pt x="369285" y="1014269"/>
                </a:cubicBezTo>
                <a:cubicBezTo>
                  <a:pt x="293405" y="1014269"/>
                  <a:pt x="235230" y="1001622"/>
                  <a:pt x="187172" y="976328"/>
                </a:cubicBezTo>
                <a:cubicBezTo>
                  <a:pt x="98544" y="931392"/>
                  <a:pt x="35234" y="848528"/>
                  <a:pt x="15176" y="751216"/>
                </a:cubicBezTo>
                <a:cubicBezTo>
                  <a:pt x="5135" y="708094"/>
                  <a:pt x="25" y="663967"/>
                  <a:pt x="0" y="619690"/>
                </a:cubicBezTo>
                <a:lnTo>
                  <a:pt x="0" y="12647"/>
                </a:lnTo>
                <a:cubicBezTo>
                  <a:pt x="0" y="5059"/>
                  <a:pt x="5059" y="0"/>
                  <a:pt x="12647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64283" tIns="32133" rIns="64283" bIns="32133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60"/>
              <a:buFont typeface="Helvetica Neue"/>
              <a:buNone/>
            </a:pPr>
            <a:endParaRPr sz="1800" b="0" i="0" u="none" strike="noStrike" cap="none">
              <a:solidFill>
                <a:srgbClr val="000000"/>
              </a:solidFill>
              <a:latin typeface="Roboto Light"/>
              <a:ea typeface="Roboto Light"/>
              <a:cs typeface="Roboto Light"/>
              <a:sym typeface="Roboto Light"/>
            </a:endParaRPr>
          </a:p>
        </p:txBody>
      </p:sp>
      <p:sp>
        <p:nvSpPr>
          <p:cNvPr id="16" name="Google Shape;16;p2"/>
          <p:cNvSpPr/>
          <p:nvPr/>
        </p:nvSpPr>
        <p:spPr>
          <a:xfrm>
            <a:off x="8639048" y="2479109"/>
            <a:ext cx="815930" cy="1013307"/>
          </a:xfrm>
          <a:custGeom>
            <a:avLst/>
            <a:gdLst/>
            <a:ahLst/>
            <a:cxnLst/>
            <a:rect l="l" t="t" r="r" b="b"/>
            <a:pathLst>
              <a:path w="611947" h="1013307" extrusionOk="0">
                <a:moveTo>
                  <a:pt x="358228" y="1113"/>
                </a:moveTo>
                <a:cubicBezTo>
                  <a:pt x="404439" y="4536"/>
                  <a:pt x="450068" y="15845"/>
                  <a:pt x="493067" y="34888"/>
                </a:cubicBezTo>
                <a:lnTo>
                  <a:pt x="548713" y="67769"/>
                </a:lnTo>
                <a:lnTo>
                  <a:pt x="576536" y="93063"/>
                </a:lnTo>
                <a:cubicBezTo>
                  <a:pt x="596770" y="113298"/>
                  <a:pt x="596770" y="118356"/>
                  <a:pt x="576536" y="136062"/>
                </a:cubicBezTo>
                <a:lnTo>
                  <a:pt x="543654" y="161355"/>
                </a:lnTo>
                <a:cubicBezTo>
                  <a:pt x="523419" y="179061"/>
                  <a:pt x="513302" y="168943"/>
                  <a:pt x="510773" y="163885"/>
                </a:cubicBezTo>
                <a:cubicBezTo>
                  <a:pt x="464157" y="109548"/>
                  <a:pt x="395131" y="79696"/>
                  <a:pt x="323601" y="82946"/>
                </a:cubicBezTo>
                <a:cubicBezTo>
                  <a:pt x="298307" y="82946"/>
                  <a:pt x="275543" y="88004"/>
                  <a:pt x="250250" y="93063"/>
                </a:cubicBezTo>
                <a:cubicBezTo>
                  <a:pt x="224956" y="100651"/>
                  <a:pt x="204721" y="113298"/>
                  <a:pt x="184487" y="128474"/>
                </a:cubicBezTo>
                <a:cubicBezTo>
                  <a:pt x="164252" y="143650"/>
                  <a:pt x="149076" y="161355"/>
                  <a:pt x="133900" y="184119"/>
                </a:cubicBezTo>
                <a:cubicBezTo>
                  <a:pt x="118724" y="206884"/>
                  <a:pt x="118724" y="234706"/>
                  <a:pt x="118724" y="265059"/>
                </a:cubicBezTo>
                <a:cubicBezTo>
                  <a:pt x="118724" y="295411"/>
                  <a:pt x="123782" y="320704"/>
                  <a:pt x="136429" y="340939"/>
                </a:cubicBezTo>
                <a:cubicBezTo>
                  <a:pt x="146546" y="361174"/>
                  <a:pt x="161723" y="376350"/>
                  <a:pt x="181957" y="391526"/>
                </a:cubicBezTo>
                <a:cubicBezTo>
                  <a:pt x="202192" y="406702"/>
                  <a:pt x="224956" y="416819"/>
                  <a:pt x="247720" y="426937"/>
                </a:cubicBezTo>
                <a:cubicBezTo>
                  <a:pt x="306730" y="449612"/>
                  <a:pt x="366650" y="469865"/>
                  <a:pt x="427304" y="487641"/>
                </a:cubicBezTo>
                <a:cubicBezTo>
                  <a:pt x="462715" y="500288"/>
                  <a:pt x="493067" y="517993"/>
                  <a:pt x="520890" y="538228"/>
                </a:cubicBezTo>
                <a:cubicBezTo>
                  <a:pt x="546183" y="558463"/>
                  <a:pt x="571477" y="583756"/>
                  <a:pt x="586653" y="614109"/>
                </a:cubicBezTo>
                <a:cubicBezTo>
                  <a:pt x="604359" y="646990"/>
                  <a:pt x="611947" y="687460"/>
                  <a:pt x="611947" y="735517"/>
                </a:cubicBezTo>
                <a:cubicBezTo>
                  <a:pt x="611947" y="783575"/>
                  <a:pt x="601829" y="824044"/>
                  <a:pt x="586653" y="859455"/>
                </a:cubicBezTo>
                <a:cubicBezTo>
                  <a:pt x="548764" y="925191"/>
                  <a:pt x="487275" y="974027"/>
                  <a:pt x="414657" y="996040"/>
                </a:cubicBezTo>
                <a:cubicBezTo>
                  <a:pt x="291680" y="1033158"/>
                  <a:pt x="158384" y="1009691"/>
                  <a:pt x="55490" y="932806"/>
                </a:cubicBezTo>
                <a:lnTo>
                  <a:pt x="12491" y="892337"/>
                </a:lnTo>
                <a:cubicBezTo>
                  <a:pt x="-156" y="877161"/>
                  <a:pt x="-7744" y="872102"/>
                  <a:pt x="12491" y="854397"/>
                </a:cubicBezTo>
                <a:lnTo>
                  <a:pt x="58019" y="824044"/>
                </a:lnTo>
                <a:cubicBezTo>
                  <a:pt x="83313" y="808868"/>
                  <a:pt x="83313" y="813927"/>
                  <a:pt x="95959" y="829103"/>
                </a:cubicBezTo>
                <a:cubicBezTo>
                  <a:pt x="143739" y="892481"/>
                  <a:pt x="218962" y="929157"/>
                  <a:pt x="298307" y="927748"/>
                </a:cubicBezTo>
                <a:cubicBezTo>
                  <a:pt x="323601" y="927748"/>
                  <a:pt x="348894" y="925218"/>
                  <a:pt x="374188" y="915101"/>
                </a:cubicBezTo>
                <a:cubicBezTo>
                  <a:pt x="424294" y="900216"/>
                  <a:pt x="466838" y="866735"/>
                  <a:pt x="493067" y="821515"/>
                </a:cubicBezTo>
                <a:cubicBezTo>
                  <a:pt x="505714" y="798751"/>
                  <a:pt x="513302" y="770928"/>
                  <a:pt x="513302" y="740576"/>
                </a:cubicBezTo>
                <a:cubicBezTo>
                  <a:pt x="513302" y="707694"/>
                  <a:pt x="505714" y="679872"/>
                  <a:pt x="493067" y="657108"/>
                </a:cubicBezTo>
                <a:cubicBezTo>
                  <a:pt x="480446" y="635102"/>
                  <a:pt x="463195" y="616114"/>
                  <a:pt x="442480" y="601462"/>
                </a:cubicBezTo>
                <a:cubicBezTo>
                  <a:pt x="418932" y="585593"/>
                  <a:pt x="393436" y="572840"/>
                  <a:pt x="366600" y="563522"/>
                </a:cubicBezTo>
                <a:cubicBezTo>
                  <a:pt x="306528" y="540646"/>
                  <a:pt x="245798" y="519559"/>
                  <a:pt x="184487" y="500288"/>
                </a:cubicBezTo>
                <a:cubicBezTo>
                  <a:pt x="154134" y="487641"/>
                  <a:pt x="126311" y="472465"/>
                  <a:pt x="101018" y="449701"/>
                </a:cubicBezTo>
                <a:cubicBezTo>
                  <a:pt x="75724" y="431996"/>
                  <a:pt x="55490" y="406702"/>
                  <a:pt x="42843" y="373821"/>
                </a:cubicBezTo>
                <a:cubicBezTo>
                  <a:pt x="26175" y="339993"/>
                  <a:pt x="17499" y="302774"/>
                  <a:pt x="17550" y="265059"/>
                </a:cubicBezTo>
                <a:cubicBezTo>
                  <a:pt x="16310" y="185156"/>
                  <a:pt x="54048" y="109659"/>
                  <a:pt x="118724" y="62711"/>
                </a:cubicBezTo>
                <a:cubicBezTo>
                  <a:pt x="149177" y="40554"/>
                  <a:pt x="183475" y="24257"/>
                  <a:pt x="219898" y="14653"/>
                </a:cubicBezTo>
                <a:cubicBezTo>
                  <a:pt x="265224" y="2153"/>
                  <a:pt x="312017" y="-2310"/>
                  <a:pt x="358228" y="1113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64283" tIns="32133" rIns="64283" bIns="32133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60"/>
              <a:buFont typeface="Helvetica Neue"/>
              <a:buNone/>
            </a:pPr>
            <a:endParaRPr sz="1800" b="0" i="0" u="none" strike="noStrike" cap="none">
              <a:solidFill>
                <a:srgbClr val="000000"/>
              </a:solidFill>
              <a:latin typeface="Roboto Light"/>
              <a:ea typeface="Roboto Light"/>
              <a:cs typeface="Roboto Light"/>
              <a:sym typeface="Roboto Light"/>
            </a:endParaRPr>
          </a:p>
        </p:txBody>
      </p:sp>
      <p:sp>
        <p:nvSpPr>
          <p:cNvPr id="17" name="Google Shape;17;p2"/>
          <p:cNvSpPr/>
          <p:nvPr/>
        </p:nvSpPr>
        <p:spPr>
          <a:xfrm>
            <a:off x="4860549" y="2745431"/>
            <a:ext cx="812794" cy="98656"/>
          </a:xfrm>
          <a:custGeom>
            <a:avLst/>
            <a:gdLst/>
            <a:ahLst/>
            <a:cxnLst/>
            <a:rect l="l" t="t" r="r" b="b"/>
            <a:pathLst>
              <a:path w="609595" h="98656" extrusionOk="0">
                <a:moveTo>
                  <a:pt x="37118" y="3795"/>
                </a:moveTo>
                <a:cubicBezTo>
                  <a:pt x="44321" y="2108"/>
                  <a:pt x="51818" y="2108"/>
                  <a:pt x="59022" y="3795"/>
                </a:cubicBezTo>
                <a:cubicBezTo>
                  <a:pt x="84864" y="9843"/>
                  <a:pt x="100910" y="35698"/>
                  <a:pt x="94862" y="61540"/>
                </a:cubicBezTo>
                <a:cubicBezTo>
                  <a:pt x="90699" y="79329"/>
                  <a:pt x="76811" y="93218"/>
                  <a:pt x="59022" y="97381"/>
                </a:cubicBezTo>
                <a:cubicBezTo>
                  <a:pt x="33179" y="103429"/>
                  <a:pt x="7324" y="87383"/>
                  <a:pt x="1277" y="61540"/>
                </a:cubicBezTo>
                <a:cubicBezTo>
                  <a:pt x="-4774" y="35698"/>
                  <a:pt x="11273" y="9843"/>
                  <a:pt x="37118" y="3795"/>
                </a:cubicBezTo>
                <a:close/>
                <a:moveTo>
                  <a:pt x="550575" y="1266"/>
                </a:moveTo>
                <a:cubicBezTo>
                  <a:pt x="557779" y="-421"/>
                  <a:pt x="565276" y="-421"/>
                  <a:pt x="572479" y="1266"/>
                </a:cubicBezTo>
                <a:cubicBezTo>
                  <a:pt x="598322" y="7314"/>
                  <a:pt x="614368" y="33169"/>
                  <a:pt x="608320" y="59011"/>
                </a:cubicBezTo>
                <a:cubicBezTo>
                  <a:pt x="604157" y="76800"/>
                  <a:pt x="590268" y="90689"/>
                  <a:pt x="572479" y="94852"/>
                </a:cubicBezTo>
                <a:cubicBezTo>
                  <a:pt x="546637" y="100900"/>
                  <a:pt x="520782" y="84853"/>
                  <a:pt x="514735" y="59011"/>
                </a:cubicBezTo>
                <a:cubicBezTo>
                  <a:pt x="508684" y="33169"/>
                  <a:pt x="524733" y="7314"/>
                  <a:pt x="550575" y="1266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64283" tIns="32133" rIns="64283" bIns="32133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60"/>
              <a:buFont typeface="Helvetica Neue"/>
              <a:buNone/>
            </a:pPr>
            <a:endParaRPr sz="1800" b="0" i="0" u="none" strike="noStrike" cap="none">
              <a:solidFill>
                <a:srgbClr val="000000"/>
              </a:solidFill>
              <a:latin typeface="Roboto Light"/>
              <a:ea typeface="Roboto Light"/>
              <a:cs typeface="Roboto Light"/>
              <a:sym typeface="Roboto Light"/>
            </a:endParaRPr>
          </a:p>
        </p:txBody>
      </p:sp>
    </p:spTree>
    <p:extLst>
      <p:ext uri="{BB962C8B-B14F-4D97-AF65-F5344CB8AC3E}">
        <p14:creationId xmlns:p14="http://schemas.microsoft.com/office/powerpoint/2010/main" val="17165222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Титульный слайд (1)">
  <p:cSld name="Титульный слайд (1)">
    <p:bg>
      <p:bgPr>
        <a:solidFill>
          <a:schemeClr val="accent1"/>
        </a:solidFill>
        <a:effectLst/>
      </p:bgPr>
    </p:bg>
    <p:spTree>
      <p:nvGrpSpPr>
        <p:cNvPr id="1" name="Shape 5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9" name="Google Shape;599;p27"/>
          <p:cNvSpPr txBox="1">
            <a:spLocks noGrp="1"/>
          </p:cNvSpPr>
          <p:nvPr>
            <p:ph type="title"/>
          </p:nvPr>
        </p:nvSpPr>
        <p:spPr>
          <a:xfrm>
            <a:off x="719667" y="1485899"/>
            <a:ext cx="7368601" cy="22806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/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258"/>
              <a:buFont typeface="Roboto"/>
              <a:buNone/>
              <a:defRPr sz="4400" b="1" i="0" u="none" strike="noStrike" cap="non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0"/>
              <a:buFont typeface="Roboto Light"/>
              <a:buNone/>
              <a:defRPr sz="5625" b="0" i="0" u="none" strike="noStrike" cap="none">
                <a:solidFill>
                  <a:srgbClr val="000000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0"/>
              <a:buFont typeface="Roboto Light"/>
              <a:buNone/>
              <a:defRPr sz="5625" b="0" i="0" u="none" strike="noStrike" cap="none">
                <a:solidFill>
                  <a:srgbClr val="000000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0"/>
              <a:buFont typeface="Roboto Light"/>
              <a:buNone/>
              <a:defRPr sz="5625" b="0" i="0" u="none" strike="noStrike" cap="none">
                <a:solidFill>
                  <a:srgbClr val="000000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0"/>
              <a:buFont typeface="Roboto Light"/>
              <a:buNone/>
              <a:defRPr sz="5625" b="0" i="0" u="none" strike="noStrike" cap="none">
                <a:solidFill>
                  <a:srgbClr val="000000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0"/>
              <a:buFont typeface="Roboto Light"/>
              <a:buNone/>
              <a:defRPr sz="5625" b="0" i="0" u="none" strike="noStrike" cap="none">
                <a:solidFill>
                  <a:srgbClr val="000000"/>
                </a:solidFill>
                <a:latin typeface="Roboto Light"/>
                <a:ea typeface="Roboto Light"/>
                <a:cs typeface="Roboto Light"/>
                <a:sym typeface="Roboto Light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0"/>
              <a:buFont typeface="Roboto Light"/>
              <a:buNone/>
              <a:defRPr sz="5625" b="0" i="0" u="none" strike="noStrike" cap="none">
                <a:solidFill>
                  <a:srgbClr val="000000"/>
                </a:solidFill>
                <a:latin typeface="Roboto Light"/>
                <a:ea typeface="Roboto Light"/>
                <a:cs typeface="Roboto Light"/>
                <a:sym typeface="Roboto Light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0"/>
              <a:buFont typeface="Roboto Light"/>
              <a:buNone/>
              <a:defRPr sz="5625" b="0" i="0" u="none" strike="noStrike" cap="none">
                <a:solidFill>
                  <a:srgbClr val="000000"/>
                </a:solidFill>
                <a:latin typeface="Roboto Light"/>
                <a:ea typeface="Roboto Light"/>
                <a:cs typeface="Roboto Light"/>
                <a:sym typeface="Roboto Light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0"/>
              <a:buFont typeface="Roboto Light"/>
              <a:buNone/>
              <a:defRPr sz="5625" b="0" i="0" u="none" strike="noStrike" cap="none">
                <a:solidFill>
                  <a:srgbClr val="000000"/>
                </a:solidFill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>
            <a:endParaRPr/>
          </a:p>
        </p:txBody>
      </p:sp>
      <p:sp>
        <p:nvSpPr>
          <p:cNvPr id="600" name="Google Shape;600;p27"/>
          <p:cNvSpPr/>
          <p:nvPr/>
        </p:nvSpPr>
        <p:spPr>
          <a:xfrm>
            <a:off x="-1" y="6201204"/>
            <a:ext cx="12192001" cy="656798"/>
          </a:xfrm>
          <a:prstGeom prst="rect">
            <a:avLst/>
          </a:prstGeom>
          <a:solidFill>
            <a:schemeClr val="dk1">
              <a:alpha val="9803"/>
            </a:schemeClr>
          </a:solidFill>
          <a:ln>
            <a:noFill/>
          </a:ln>
          <a:effectLst>
            <a:outerShdw blurRad="190500" dist="38100" dir="2700000" algn="tl" rotWithShape="0">
              <a:srgbClr val="000000">
                <a:alpha val="1960"/>
              </a:srgbClr>
            </a:outerShdw>
          </a:effectLst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129"/>
              <a:buFont typeface="Helvetica Neue"/>
              <a:buNone/>
            </a:pPr>
            <a:endParaRPr sz="2200" b="0" i="0" u="none" strike="noStrike" cap="none">
              <a:solidFill>
                <a:srgbClr val="D8D8D8"/>
              </a:solidFill>
              <a:latin typeface="Roboto Light"/>
              <a:ea typeface="Roboto Light"/>
              <a:cs typeface="Roboto Light"/>
              <a:sym typeface="Roboto Light"/>
            </a:endParaRPr>
          </a:p>
        </p:txBody>
      </p:sp>
      <p:pic>
        <p:nvPicPr>
          <p:cNvPr id="601" name="Google Shape;601;p27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19668" y="765175"/>
            <a:ext cx="2099028" cy="37782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602" name="Google Shape;602;p27"/>
          <p:cNvCxnSpPr/>
          <p:nvPr/>
        </p:nvCxnSpPr>
        <p:spPr>
          <a:xfrm>
            <a:off x="0" y="6199992"/>
            <a:ext cx="12192000" cy="0"/>
          </a:xfrm>
          <a:prstGeom prst="straightConnector1">
            <a:avLst/>
          </a:prstGeom>
          <a:noFill/>
          <a:ln w="9525" cap="flat" cmpd="sng">
            <a:solidFill>
              <a:schemeClr val="lt1">
                <a:alpha val="9803"/>
              </a:schemeClr>
            </a:solidFill>
            <a:prstDash val="solid"/>
            <a:miter lim="400000"/>
            <a:headEnd type="none" w="sm" len="sm"/>
            <a:tailEnd type="none" w="sm" len="sm"/>
          </a:ln>
        </p:spPr>
      </p:cxnSp>
      <p:grpSp>
        <p:nvGrpSpPr>
          <p:cNvPr id="603" name="Google Shape;603;p27"/>
          <p:cNvGrpSpPr/>
          <p:nvPr/>
        </p:nvGrpSpPr>
        <p:grpSpPr>
          <a:xfrm>
            <a:off x="7777786" y="2865248"/>
            <a:ext cx="3984938" cy="3709468"/>
            <a:chOff x="3935597" y="5640412"/>
            <a:chExt cx="2988703" cy="3709468"/>
          </a:xfrm>
        </p:grpSpPr>
        <p:sp>
          <p:nvSpPr>
            <p:cNvPr id="604" name="Google Shape;604;p27"/>
            <p:cNvSpPr/>
            <p:nvPr/>
          </p:nvSpPr>
          <p:spPr>
            <a:xfrm>
              <a:off x="3967577" y="6862310"/>
              <a:ext cx="846773" cy="826611"/>
            </a:xfrm>
            <a:custGeom>
              <a:avLst/>
              <a:gdLst/>
              <a:ahLst/>
              <a:cxnLst/>
              <a:rect l="l" t="t" r="r" b="b"/>
              <a:pathLst>
                <a:path w="846772" h="826611" extrusionOk="0">
                  <a:moveTo>
                    <a:pt x="764641" y="627947"/>
                  </a:moveTo>
                  <a:lnTo>
                    <a:pt x="722302" y="482786"/>
                  </a:lnTo>
                  <a:cubicBezTo>
                    <a:pt x="418264" y="522544"/>
                    <a:pt x="132406" y="329037"/>
                    <a:pt x="56376" y="31981"/>
                  </a:cubicBezTo>
                  <a:cubicBezTo>
                    <a:pt x="-37303" y="353089"/>
                    <a:pt x="147061" y="689338"/>
                    <a:pt x="468163" y="783007"/>
                  </a:cubicBezTo>
                  <a:cubicBezTo>
                    <a:pt x="582160" y="816274"/>
                    <a:pt x="703419" y="815285"/>
                    <a:pt x="816858" y="780165"/>
                  </a:cubicBezTo>
                  <a:cubicBezTo>
                    <a:pt x="794278" y="732988"/>
                    <a:pt x="779963" y="680972"/>
                    <a:pt x="764439" y="627947"/>
                  </a:cubicBezTo>
                </a:path>
              </a:pathLst>
            </a:custGeom>
            <a:solidFill>
              <a:srgbClr val="EB8B2D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560"/>
                <a:buFont typeface="Helvetica Neue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05" name="Google Shape;605;p27"/>
            <p:cNvSpPr/>
            <p:nvPr/>
          </p:nvSpPr>
          <p:spPr>
            <a:xfrm>
              <a:off x="3935597" y="6830329"/>
              <a:ext cx="907256" cy="887095"/>
            </a:xfrm>
            <a:custGeom>
              <a:avLst/>
              <a:gdLst/>
              <a:ahLst/>
              <a:cxnLst/>
              <a:rect l="l" t="t" r="r" b="b"/>
              <a:pathLst>
                <a:path w="907256" h="887095" extrusionOk="0">
                  <a:moveTo>
                    <a:pt x="796621" y="659928"/>
                  </a:moveTo>
                  <a:lnTo>
                    <a:pt x="754283" y="514767"/>
                  </a:lnTo>
                  <a:cubicBezTo>
                    <a:pt x="450245" y="554525"/>
                    <a:pt x="164387" y="361017"/>
                    <a:pt x="88357" y="63962"/>
                  </a:cubicBezTo>
                  <a:cubicBezTo>
                    <a:pt x="-5323" y="385070"/>
                    <a:pt x="179042" y="721319"/>
                    <a:pt x="500144" y="814988"/>
                  </a:cubicBezTo>
                  <a:cubicBezTo>
                    <a:pt x="614140" y="848254"/>
                    <a:pt x="735399" y="847266"/>
                    <a:pt x="848839" y="812146"/>
                  </a:cubicBezTo>
                  <a:cubicBezTo>
                    <a:pt x="826258" y="764968"/>
                    <a:pt x="811944" y="712952"/>
                    <a:pt x="796420" y="659928"/>
                  </a:cubicBezTo>
                  <a:close/>
                </a:path>
              </a:pathLst>
            </a:custGeom>
            <a:noFill/>
            <a:ln w="40275" cap="rnd" cmpd="sng">
              <a:solidFill>
                <a:srgbClr val="814C5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560"/>
                <a:buFont typeface="Helvetica Neue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06" name="Google Shape;606;p27"/>
            <p:cNvSpPr/>
            <p:nvPr/>
          </p:nvSpPr>
          <p:spPr>
            <a:xfrm>
              <a:off x="3994367" y="6861705"/>
              <a:ext cx="766128" cy="685483"/>
            </a:xfrm>
            <a:custGeom>
              <a:avLst/>
              <a:gdLst/>
              <a:ahLst/>
              <a:cxnLst/>
              <a:rect l="l" t="t" r="r" b="b"/>
              <a:pathLst>
                <a:path w="766127" h="685482" extrusionOk="0">
                  <a:moveTo>
                    <a:pt x="737851" y="628552"/>
                  </a:moveTo>
                  <a:cubicBezTo>
                    <a:pt x="709222" y="531577"/>
                    <a:pt x="682005" y="433794"/>
                    <a:pt x="651158" y="337222"/>
                  </a:cubicBezTo>
                  <a:cubicBezTo>
                    <a:pt x="401380" y="374480"/>
                    <a:pt x="154707" y="252827"/>
                    <a:pt x="32207" y="31981"/>
                  </a:cubicBezTo>
                  <a:cubicBezTo>
                    <a:pt x="23147" y="366355"/>
                    <a:pt x="286860" y="644741"/>
                    <a:pt x="621225" y="653814"/>
                  </a:cubicBezTo>
                  <a:cubicBezTo>
                    <a:pt x="661843" y="654903"/>
                    <a:pt x="702469" y="651919"/>
                    <a:pt x="742488" y="644883"/>
                  </a:cubicBezTo>
                  <a:lnTo>
                    <a:pt x="737851" y="628552"/>
                  </a:lnTo>
                </a:path>
              </a:pathLst>
            </a:custGeom>
            <a:solidFill>
              <a:srgbClr val="EB8B2D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560"/>
                <a:buFont typeface="Helvetica Neue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07" name="Google Shape;607;p27"/>
            <p:cNvSpPr/>
            <p:nvPr/>
          </p:nvSpPr>
          <p:spPr>
            <a:xfrm>
              <a:off x="3959992" y="6829724"/>
              <a:ext cx="1895158" cy="2520156"/>
            </a:xfrm>
            <a:custGeom>
              <a:avLst/>
              <a:gdLst/>
              <a:ahLst/>
              <a:cxnLst/>
              <a:rect l="l" t="t" r="r" b="b"/>
              <a:pathLst>
                <a:path w="1895157" h="2520156" extrusionOk="0">
                  <a:moveTo>
                    <a:pt x="772226" y="660533"/>
                  </a:moveTo>
                  <a:cubicBezTo>
                    <a:pt x="743597" y="563557"/>
                    <a:pt x="716380" y="465775"/>
                    <a:pt x="685533" y="369203"/>
                  </a:cubicBezTo>
                  <a:cubicBezTo>
                    <a:pt x="435755" y="406461"/>
                    <a:pt x="189082" y="284808"/>
                    <a:pt x="66582" y="63962"/>
                  </a:cubicBezTo>
                  <a:cubicBezTo>
                    <a:pt x="57522" y="398336"/>
                    <a:pt x="321235" y="676722"/>
                    <a:pt x="655600" y="685795"/>
                  </a:cubicBezTo>
                  <a:cubicBezTo>
                    <a:pt x="696218" y="686884"/>
                    <a:pt x="736844" y="683900"/>
                    <a:pt x="776863" y="676863"/>
                  </a:cubicBezTo>
                  <a:lnTo>
                    <a:pt x="772226" y="660533"/>
                  </a:lnTo>
                  <a:close/>
                  <a:moveTo>
                    <a:pt x="729888" y="515372"/>
                  </a:moveTo>
                  <a:cubicBezTo>
                    <a:pt x="425850" y="555130"/>
                    <a:pt x="139992" y="361622"/>
                    <a:pt x="63962" y="64566"/>
                  </a:cubicBezTo>
                  <a:moveTo>
                    <a:pt x="728476" y="2457707"/>
                  </a:moveTo>
                  <a:cubicBezTo>
                    <a:pt x="728476" y="2277324"/>
                    <a:pt x="874706" y="2131094"/>
                    <a:pt x="1055089" y="2131094"/>
                  </a:cubicBezTo>
                  <a:lnTo>
                    <a:pt x="1216782" y="2131094"/>
                  </a:lnTo>
                  <a:moveTo>
                    <a:pt x="889766" y="2348433"/>
                  </a:moveTo>
                  <a:cubicBezTo>
                    <a:pt x="889766" y="2227667"/>
                    <a:pt x="987750" y="2129885"/>
                    <a:pt x="1108314" y="2129885"/>
                  </a:cubicBezTo>
                  <a:lnTo>
                    <a:pt x="1216580" y="2129885"/>
                  </a:lnTo>
                  <a:moveTo>
                    <a:pt x="1347830" y="2457707"/>
                  </a:moveTo>
                  <a:cubicBezTo>
                    <a:pt x="1347830" y="2277324"/>
                    <a:pt x="1494060" y="2131094"/>
                    <a:pt x="1674442" y="2131094"/>
                  </a:cubicBezTo>
                  <a:lnTo>
                    <a:pt x="1836135" y="2131094"/>
                  </a:lnTo>
                  <a:moveTo>
                    <a:pt x="1509322" y="2348433"/>
                  </a:moveTo>
                  <a:cubicBezTo>
                    <a:pt x="1509322" y="2227667"/>
                    <a:pt x="1607104" y="2129885"/>
                    <a:pt x="1727870" y="2129885"/>
                  </a:cubicBezTo>
                  <a:lnTo>
                    <a:pt x="1835934" y="2129885"/>
                  </a:lnTo>
                </a:path>
              </a:pathLst>
            </a:custGeom>
            <a:noFill/>
            <a:ln w="40275" cap="rnd" cmpd="sng">
              <a:solidFill>
                <a:srgbClr val="814C5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560"/>
                <a:buFont typeface="Helvetica Neue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08" name="Google Shape;608;p27"/>
            <p:cNvSpPr/>
            <p:nvPr/>
          </p:nvSpPr>
          <p:spPr>
            <a:xfrm>
              <a:off x="5004470" y="5906061"/>
              <a:ext cx="624999" cy="463709"/>
            </a:xfrm>
            <a:custGeom>
              <a:avLst/>
              <a:gdLst/>
              <a:ahLst/>
              <a:cxnLst/>
              <a:rect l="l" t="t" r="r" b="b"/>
              <a:pathLst>
                <a:path w="624998" h="463708" extrusionOk="0">
                  <a:moveTo>
                    <a:pt x="31981" y="436012"/>
                  </a:moveTo>
                  <a:lnTo>
                    <a:pt x="597302" y="436012"/>
                  </a:lnTo>
                  <a:lnTo>
                    <a:pt x="597302" y="31981"/>
                  </a:lnTo>
                  <a:lnTo>
                    <a:pt x="31981" y="31981"/>
                  </a:lnTo>
                  <a:close/>
                </a:path>
              </a:pathLst>
            </a:custGeom>
            <a:solidFill>
              <a:srgbClr val="009D90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560"/>
                <a:buFont typeface="Helvetica Neue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09" name="Google Shape;609;p27"/>
            <p:cNvSpPr/>
            <p:nvPr/>
          </p:nvSpPr>
          <p:spPr>
            <a:xfrm>
              <a:off x="4972490" y="5874080"/>
              <a:ext cx="685483" cy="524193"/>
            </a:xfrm>
            <a:custGeom>
              <a:avLst/>
              <a:gdLst/>
              <a:ahLst/>
              <a:cxnLst/>
              <a:rect l="l" t="t" r="r" b="b"/>
              <a:pathLst>
                <a:path w="685482" h="524192" extrusionOk="0">
                  <a:moveTo>
                    <a:pt x="63962" y="467993"/>
                  </a:moveTo>
                  <a:lnTo>
                    <a:pt x="629283" y="467993"/>
                  </a:lnTo>
                  <a:lnTo>
                    <a:pt x="629283" y="63962"/>
                  </a:lnTo>
                  <a:lnTo>
                    <a:pt x="63962" y="63962"/>
                  </a:lnTo>
                  <a:close/>
                </a:path>
              </a:pathLst>
            </a:custGeom>
            <a:noFill/>
            <a:ln w="40275" cap="rnd" cmpd="sng">
              <a:solidFill>
                <a:srgbClr val="814C5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560"/>
                <a:buFont typeface="Helvetica Neue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10" name="Google Shape;610;p27"/>
            <p:cNvSpPr/>
            <p:nvPr/>
          </p:nvSpPr>
          <p:spPr>
            <a:xfrm>
              <a:off x="5625235" y="5994569"/>
              <a:ext cx="201613" cy="221774"/>
            </a:xfrm>
            <a:custGeom>
              <a:avLst/>
              <a:gdLst/>
              <a:ahLst/>
              <a:cxnLst/>
              <a:rect l="l" t="t" r="r" b="b"/>
              <a:pathLst>
                <a:path w="201612" h="221773" extrusionOk="0">
                  <a:moveTo>
                    <a:pt x="183190" y="208392"/>
                  </a:moveTo>
                  <a:lnTo>
                    <a:pt x="31981" y="208392"/>
                  </a:lnTo>
                  <a:lnTo>
                    <a:pt x="107585" y="31981"/>
                  </a:lnTo>
                  <a:lnTo>
                    <a:pt x="183190" y="208392"/>
                  </a:lnTo>
                </a:path>
              </a:pathLst>
            </a:custGeom>
            <a:solidFill>
              <a:srgbClr val="009D90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560"/>
                <a:buFont typeface="Helvetica Neue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11" name="Google Shape;611;p27"/>
            <p:cNvSpPr/>
            <p:nvPr/>
          </p:nvSpPr>
          <p:spPr>
            <a:xfrm>
              <a:off x="5593254" y="5962588"/>
              <a:ext cx="262096" cy="302419"/>
            </a:xfrm>
            <a:custGeom>
              <a:avLst/>
              <a:gdLst/>
              <a:ahLst/>
              <a:cxnLst/>
              <a:rect l="l" t="t" r="r" b="b"/>
              <a:pathLst>
                <a:path w="262096" h="302418" extrusionOk="0">
                  <a:moveTo>
                    <a:pt x="215171" y="240373"/>
                  </a:moveTo>
                  <a:lnTo>
                    <a:pt x="63962" y="240373"/>
                  </a:lnTo>
                  <a:lnTo>
                    <a:pt x="139566" y="63962"/>
                  </a:lnTo>
                  <a:close/>
                </a:path>
              </a:pathLst>
            </a:custGeom>
            <a:noFill/>
            <a:ln w="40275" cap="rnd" cmpd="sng">
              <a:solidFill>
                <a:srgbClr val="814C5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560"/>
                <a:buFont typeface="Helvetica Neue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12" name="Google Shape;612;p27"/>
            <p:cNvSpPr/>
            <p:nvPr/>
          </p:nvSpPr>
          <p:spPr>
            <a:xfrm>
              <a:off x="4847616" y="5672392"/>
              <a:ext cx="907256" cy="423386"/>
            </a:xfrm>
            <a:custGeom>
              <a:avLst/>
              <a:gdLst/>
              <a:ahLst/>
              <a:cxnLst/>
              <a:rect l="l" t="t" r="r" b="b"/>
              <a:pathLst>
                <a:path w="907256" h="423386" extrusionOk="0">
                  <a:moveTo>
                    <a:pt x="888431" y="212827"/>
                  </a:moveTo>
                  <a:lnTo>
                    <a:pt x="460206" y="393875"/>
                  </a:lnTo>
                  <a:lnTo>
                    <a:pt x="31981" y="212827"/>
                  </a:lnTo>
                  <a:lnTo>
                    <a:pt x="460206" y="31981"/>
                  </a:lnTo>
                  <a:lnTo>
                    <a:pt x="888431" y="212827"/>
                  </a:lnTo>
                </a:path>
              </a:pathLst>
            </a:custGeom>
            <a:solidFill>
              <a:srgbClr val="009D90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560"/>
                <a:buFont typeface="Helvetica Neue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13" name="Google Shape;613;p27"/>
            <p:cNvSpPr/>
            <p:nvPr/>
          </p:nvSpPr>
          <p:spPr>
            <a:xfrm>
              <a:off x="4815635" y="5640412"/>
              <a:ext cx="967740" cy="483870"/>
            </a:xfrm>
            <a:custGeom>
              <a:avLst/>
              <a:gdLst/>
              <a:ahLst/>
              <a:cxnLst/>
              <a:rect l="l" t="t" r="r" b="b"/>
              <a:pathLst>
                <a:path w="967740" h="483870" extrusionOk="0">
                  <a:moveTo>
                    <a:pt x="920411" y="244808"/>
                  </a:moveTo>
                  <a:lnTo>
                    <a:pt x="492187" y="425856"/>
                  </a:lnTo>
                  <a:lnTo>
                    <a:pt x="63962" y="244808"/>
                  </a:lnTo>
                  <a:lnTo>
                    <a:pt x="492187" y="63962"/>
                  </a:lnTo>
                  <a:close/>
                </a:path>
              </a:pathLst>
            </a:custGeom>
            <a:noFill/>
            <a:ln w="40275" cap="rnd" cmpd="sng">
              <a:solidFill>
                <a:srgbClr val="814C5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560"/>
                <a:buFont typeface="Helvetica Neue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14" name="Google Shape;614;p27"/>
            <p:cNvSpPr/>
            <p:nvPr/>
          </p:nvSpPr>
          <p:spPr>
            <a:xfrm>
              <a:off x="5704066" y="5853239"/>
              <a:ext cx="60484" cy="221774"/>
            </a:xfrm>
            <a:custGeom>
              <a:avLst/>
              <a:gdLst/>
              <a:ahLst/>
              <a:cxnLst/>
              <a:rect l="l" t="t" r="r" b="b"/>
              <a:pathLst>
                <a:path w="60483" h="221773" extrusionOk="0">
                  <a:moveTo>
                    <a:pt x="31981" y="31981"/>
                  </a:moveTo>
                  <a:lnTo>
                    <a:pt x="31981" y="206174"/>
                  </a:lnTo>
                </a:path>
              </a:pathLst>
            </a:custGeom>
            <a:solidFill>
              <a:srgbClr val="A3D3B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560"/>
                <a:buFont typeface="Helvetica Neue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15" name="Google Shape;615;p27"/>
            <p:cNvSpPr/>
            <p:nvPr/>
          </p:nvSpPr>
          <p:spPr>
            <a:xfrm>
              <a:off x="5672085" y="5821258"/>
              <a:ext cx="120968" cy="282258"/>
            </a:xfrm>
            <a:custGeom>
              <a:avLst/>
              <a:gdLst/>
              <a:ahLst/>
              <a:cxnLst/>
              <a:rect l="l" t="t" r="r" b="b"/>
              <a:pathLst>
                <a:path w="120967" h="282257" extrusionOk="0">
                  <a:moveTo>
                    <a:pt x="63962" y="63962"/>
                  </a:moveTo>
                  <a:lnTo>
                    <a:pt x="63962" y="238155"/>
                  </a:lnTo>
                </a:path>
              </a:pathLst>
            </a:custGeom>
            <a:noFill/>
            <a:ln w="40275" cap="rnd" cmpd="sng">
              <a:solidFill>
                <a:srgbClr val="814C5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560"/>
                <a:buFont typeface="Helvetica Neue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16" name="Google Shape;616;p27"/>
            <p:cNvSpPr/>
            <p:nvPr/>
          </p:nvSpPr>
          <p:spPr>
            <a:xfrm>
              <a:off x="5541163" y="8332871"/>
              <a:ext cx="262096" cy="645160"/>
            </a:xfrm>
            <a:custGeom>
              <a:avLst/>
              <a:gdLst/>
              <a:ahLst/>
              <a:cxnLst/>
              <a:rect l="l" t="t" r="r" b="b"/>
              <a:pathLst>
                <a:path w="262096" h="645160" extrusionOk="0">
                  <a:moveTo>
                    <a:pt x="31981" y="51941"/>
                  </a:moveTo>
                  <a:lnTo>
                    <a:pt x="126537" y="621294"/>
                  </a:lnTo>
                  <a:lnTo>
                    <a:pt x="193876" y="621294"/>
                  </a:lnTo>
                  <a:lnTo>
                    <a:pt x="246093" y="31981"/>
                  </a:lnTo>
                </a:path>
              </a:pathLst>
            </a:custGeom>
            <a:solidFill>
              <a:srgbClr val="EB8B2D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560"/>
                <a:buFont typeface="Helvetica Neue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17" name="Google Shape;617;p27"/>
            <p:cNvSpPr/>
            <p:nvPr/>
          </p:nvSpPr>
          <p:spPr>
            <a:xfrm>
              <a:off x="5509182" y="8300890"/>
              <a:ext cx="322580" cy="705644"/>
            </a:xfrm>
            <a:custGeom>
              <a:avLst/>
              <a:gdLst/>
              <a:ahLst/>
              <a:cxnLst/>
              <a:rect l="l" t="t" r="r" b="b"/>
              <a:pathLst>
                <a:path w="322580" h="705643" extrusionOk="0">
                  <a:moveTo>
                    <a:pt x="63962" y="83922"/>
                  </a:moveTo>
                  <a:lnTo>
                    <a:pt x="158518" y="653275"/>
                  </a:lnTo>
                  <a:lnTo>
                    <a:pt x="225856" y="653275"/>
                  </a:lnTo>
                  <a:lnTo>
                    <a:pt x="278074" y="63962"/>
                  </a:lnTo>
                </a:path>
              </a:pathLst>
            </a:custGeom>
            <a:noFill/>
            <a:ln w="40275" cap="rnd" cmpd="sng">
              <a:solidFill>
                <a:srgbClr val="814C5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560"/>
                <a:buFont typeface="Helvetica Neue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18" name="Google Shape;618;p27"/>
            <p:cNvSpPr/>
            <p:nvPr/>
          </p:nvSpPr>
          <p:spPr>
            <a:xfrm>
              <a:off x="4921809" y="8332871"/>
              <a:ext cx="262096" cy="645160"/>
            </a:xfrm>
            <a:custGeom>
              <a:avLst/>
              <a:gdLst/>
              <a:ahLst/>
              <a:cxnLst/>
              <a:rect l="l" t="t" r="r" b="b"/>
              <a:pathLst>
                <a:path w="262096" h="645160" extrusionOk="0">
                  <a:moveTo>
                    <a:pt x="31981" y="51941"/>
                  </a:moveTo>
                  <a:lnTo>
                    <a:pt x="126335" y="621294"/>
                  </a:lnTo>
                  <a:lnTo>
                    <a:pt x="193876" y="621294"/>
                  </a:lnTo>
                  <a:lnTo>
                    <a:pt x="246093" y="31981"/>
                  </a:lnTo>
                </a:path>
              </a:pathLst>
            </a:custGeom>
            <a:solidFill>
              <a:srgbClr val="EB8B2D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560"/>
                <a:buFont typeface="Helvetica Neue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19" name="Google Shape;619;p27"/>
            <p:cNvSpPr/>
            <p:nvPr/>
          </p:nvSpPr>
          <p:spPr>
            <a:xfrm>
              <a:off x="4889828" y="8300890"/>
              <a:ext cx="322580" cy="705644"/>
            </a:xfrm>
            <a:custGeom>
              <a:avLst/>
              <a:gdLst/>
              <a:ahLst/>
              <a:cxnLst/>
              <a:rect l="l" t="t" r="r" b="b"/>
              <a:pathLst>
                <a:path w="322580" h="705643" extrusionOk="0">
                  <a:moveTo>
                    <a:pt x="63962" y="83922"/>
                  </a:moveTo>
                  <a:lnTo>
                    <a:pt x="158316" y="653275"/>
                  </a:lnTo>
                  <a:lnTo>
                    <a:pt x="225856" y="653275"/>
                  </a:lnTo>
                  <a:lnTo>
                    <a:pt x="278074" y="63962"/>
                  </a:lnTo>
                </a:path>
              </a:pathLst>
            </a:custGeom>
            <a:noFill/>
            <a:ln w="40275" cap="rnd" cmpd="sng">
              <a:solidFill>
                <a:srgbClr val="814C5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560"/>
                <a:buFont typeface="Helvetica Neue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20" name="Google Shape;620;p27"/>
            <p:cNvSpPr/>
            <p:nvPr/>
          </p:nvSpPr>
          <p:spPr>
            <a:xfrm>
              <a:off x="4431488" y="6188319"/>
              <a:ext cx="1653223" cy="2217738"/>
            </a:xfrm>
            <a:custGeom>
              <a:avLst/>
              <a:gdLst/>
              <a:ahLst/>
              <a:cxnLst/>
              <a:rect l="l" t="t" r="r" b="b"/>
              <a:pathLst>
                <a:path w="1653222" h="2217737" extrusionOk="0">
                  <a:moveTo>
                    <a:pt x="1449115" y="2190646"/>
                  </a:moveTo>
                  <a:lnTo>
                    <a:pt x="580165" y="2190646"/>
                  </a:lnTo>
                  <a:cubicBezTo>
                    <a:pt x="349787" y="2190767"/>
                    <a:pt x="162939" y="2004094"/>
                    <a:pt x="162827" y="1773711"/>
                  </a:cubicBezTo>
                  <a:cubicBezTo>
                    <a:pt x="162827" y="1773651"/>
                    <a:pt x="162827" y="1773570"/>
                    <a:pt x="162827" y="1773510"/>
                  </a:cubicBezTo>
                  <a:lnTo>
                    <a:pt x="162827" y="776939"/>
                  </a:lnTo>
                  <a:cubicBezTo>
                    <a:pt x="162827" y="640851"/>
                    <a:pt x="273311" y="530367"/>
                    <a:pt x="409601" y="530367"/>
                  </a:cubicBezTo>
                  <a:lnTo>
                    <a:pt x="1378349" y="530367"/>
                  </a:lnTo>
                  <a:cubicBezTo>
                    <a:pt x="1514438" y="530367"/>
                    <a:pt x="1624921" y="640851"/>
                    <a:pt x="1624921" y="776939"/>
                  </a:cubicBezTo>
                  <a:lnTo>
                    <a:pt x="1624921" y="2014840"/>
                  </a:lnTo>
                  <a:cubicBezTo>
                    <a:pt x="1624921" y="2112017"/>
                    <a:pt x="1546292" y="2190646"/>
                    <a:pt x="1449115" y="2190646"/>
                  </a:cubicBezTo>
                  <a:moveTo>
                    <a:pt x="389440" y="389440"/>
                  </a:moveTo>
                  <a:lnTo>
                    <a:pt x="243472" y="535609"/>
                  </a:lnTo>
                  <a:lnTo>
                    <a:pt x="31981" y="31981"/>
                  </a:lnTo>
                  <a:lnTo>
                    <a:pt x="283795" y="137626"/>
                  </a:lnTo>
                  <a:lnTo>
                    <a:pt x="535609" y="243472"/>
                  </a:lnTo>
                  <a:lnTo>
                    <a:pt x="389440" y="389440"/>
                  </a:lnTo>
                </a:path>
              </a:pathLst>
            </a:custGeom>
            <a:solidFill>
              <a:srgbClr val="F1A948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560"/>
                <a:buFont typeface="Helvetica Neue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21" name="Google Shape;621;p27"/>
            <p:cNvSpPr/>
            <p:nvPr/>
          </p:nvSpPr>
          <p:spPr>
            <a:xfrm>
              <a:off x="4399507" y="6156338"/>
              <a:ext cx="624999" cy="624999"/>
            </a:xfrm>
            <a:custGeom>
              <a:avLst/>
              <a:gdLst/>
              <a:ahLst/>
              <a:cxnLst/>
              <a:rect l="l" t="t" r="r" b="b"/>
              <a:pathLst>
                <a:path w="624998" h="624998" extrusionOk="0">
                  <a:moveTo>
                    <a:pt x="421421" y="421421"/>
                  </a:moveTo>
                  <a:lnTo>
                    <a:pt x="275453" y="567590"/>
                  </a:lnTo>
                  <a:lnTo>
                    <a:pt x="63962" y="63962"/>
                  </a:lnTo>
                  <a:lnTo>
                    <a:pt x="315776" y="169607"/>
                  </a:lnTo>
                  <a:lnTo>
                    <a:pt x="567590" y="275453"/>
                  </a:lnTo>
                  <a:close/>
                </a:path>
              </a:pathLst>
            </a:custGeom>
            <a:noFill/>
            <a:ln w="40275" cap="rnd" cmpd="sng">
              <a:solidFill>
                <a:srgbClr val="814C5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560"/>
                <a:buFont typeface="Helvetica Neue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22" name="Google Shape;622;p27"/>
            <p:cNvSpPr/>
            <p:nvPr/>
          </p:nvSpPr>
          <p:spPr>
            <a:xfrm>
              <a:off x="5639146" y="6188319"/>
              <a:ext cx="564515" cy="564515"/>
            </a:xfrm>
            <a:custGeom>
              <a:avLst/>
              <a:gdLst/>
              <a:ahLst/>
              <a:cxnLst/>
              <a:rect l="l" t="t" r="r" b="b"/>
              <a:pathLst>
                <a:path w="564515" h="564515" extrusionOk="0">
                  <a:moveTo>
                    <a:pt x="178150" y="389440"/>
                  </a:moveTo>
                  <a:lnTo>
                    <a:pt x="324117" y="535609"/>
                  </a:lnTo>
                  <a:lnTo>
                    <a:pt x="535609" y="31981"/>
                  </a:lnTo>
                  <a:lnTo>
                    <a:pt x="283795" y="137626"/>
                  </a:lnTo>
                  <a:lnTo>
                    <a:pt x="31981" y="243472"/>
                  </a:lnTo>
                  <a:lnTo>
                    <a:pt x="178150" y="389440"/>
                  </a:lnTo>
                </a:path>
              </a:pathLst>
            </a:custGeom>
            <a:solidFill>
              <a:srgbClr val="F1A948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560"/>
                <a:buFont typeface="Helvetica Neue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23" name="Google Shape;623;p27"/>
            <p:cNvSpPr/>
            <p:nvPr/>
          </p:nvSpPr>
          <p:spPr>
            <a:xfrm>
              <a:off x="5607166" y="6156338"/>
              <a:ext cx="624999" cy="624999"/>
            </a:xfrm>
            <a:custGeom>
              <a:avLst/>
              <a:gdLst/>
              <a:ahLst/>
              <a:cxnLst/>
              <a:rect l="l" t="t" r="r" b="b"/>
              <a:pathLst>
                <a:path w="624998" h="624998" extrusionOk="0">
                  <a:moveTo>
                    <a:pt x="210131" y="421421"/>
                  </a:moveTo>
                  <a:lnTo>
                    <a:pt x="356098" y="567590"/>
                  </a:lnTo>
                  <a:lnTo>
                    <a:pt x="567590" y="63962"/>
                  </a:lnTo>
                  <a:lnTo>
                    <a:pt x="315776" y="169607"/>
                  </a:lnTo>
                  <a:lnTo>
                    <a:pt x="63962" y="275453"/>
                  </a:lnTo>
                  <a:close/>
                </a:path>
              </a:pathLst>
            </a:custGeom>
            <a:noFill/>
            <a:ln w="40275" cap="rnd" cmpd="sng">
              <a:solidFill>
                <a:srgbClr val="814C5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560"/>
                <a:buFont typeface="Helvetica Neue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24" name="Google Shape;624;p27"/>
            <p:cNvSpPr/>
            <p:nvPr/>
          </p:nvSpPr>
          <p:spPr>
            <a:xfrm>
              <a:off x="4609713" y="6133883"/>
              <a:ext cx="1411288" cy="786289"/>
            </a:xfrm>
            <a:custGeom>
              <a:avLst/>
              <a:gdLst/>
              <a:ahLst/>
              <a:cxnLst/>
              <a:rect l="l" t="t" r="r" b="b"/>
              <a:pathLst>
                <a:path w="1411287" h="786288" extrusionOk="0">
                  <a:moveTo>
                    <a:pt x="1392462" y="712222"/>
                  </a:moveTo>
                  <a:cubicBezTo>
                    <a:pt x="1392462" y="900124"/>
                    <a:pt x="712221" y="563028"/>
                    <a:pt x="712221" y="563028"/>
                  </a:cubicBezTo>
                  <a:cubicBezTo>
                    <a:pt x="712221" y="563028"/>
                    <a:pt x="31981" y="900124"/>
                    <a:pt x="31981" y="712222"/>
                  </a:cubicBezTo>
                  <a:cubicBezTo>
                    <a:pt x="31981" y="336537"/>
                    <a:pt x="336535" y="31981"/>
                    <a:pt x="712221" y="31981"/>
                  </a:cubicBezTo>
                  <a:cubicBezTo>
                    <a:pt x="1087908" y="31981"/>
                    <a:pt x="1392462" y="336537"/>
                    <a:pt x="1392462" y="712222"/>
                  </a:cubicBezTo>
                </a:path>
              </a:pathLst>
            </a:custGeom>
            <a:solidFill>
              <a:srgbClr val="F1A948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560"/>
                <a:buFont typeface="Helvetica Neue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25" name="Google Shape;625;p27"/>
            <p:cNvSpPr/>
            <p:nvPr/>
          </p:nvSpPr>
          <p:spPr>
            <a:xfrm>
              <a:off x="4577732" y="6101903"/>
              <a:ext cx="1471771" cy="846773"/>
            </a:xfrm>
            <a:custGeom>
              <a:avLst/>
              <a:gdLst/>
              <a:ahLst/>
              <a:cxnLst/>
              <a:rect l="l" t="t" r="r" b="b"/>
              <a:pathLst>
                <a:path w="1471771" h="846772" extrusionOk="0">
                  <a:moveTo>
                    <a:pt x="1424443" y="744202"/>
                  </a:moveTo>
                  <a:cubicBezTo>
                    <a:pt x="1424443" y="932105"/>
                    <a:pt x="744202" y="595009"/>
                    <a:pt x="744202" y="595009"/>
                  </a:cubicBezTo>
                  <a:cubicBezTo>
                    <a:pt x="744202" y="595009"/>
                    <a:pt x="63962" y="932105"/>
                    <a:pt x="63962" y="744202"/>
                  </a:cubicBezTo>
                  <a:cubicBezTo>
                    <a:pt x="63962" y="368517"/>
                    <a:pt x="368515" y="63962"/>
                    <a:pt x="744202" y="63962"/>
                  </a:cubicBezTo>
                  <a:cubicBezTo>
                    <a:pt x="1119889" y="63962"/>
                    <a:pt x="1424443" y="368517"/>
                    <a:pt x="1424443" y="744202"/>
                  </a:cubicBezTo>
                  <a:close/>
                </a:path>
              </a:pathLst>
            </a:custGeom>
            <a:noFill/>
            <a:ln w="40275" cap="flat" cmpd="sng">
              <a:solidFill>
                <a:srgbClr val="814C5F"/>
              </a:solidFill>
              <a:prstDash val="solid"/>
              <a:miter lim="8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560"/>
                <a:buFont typeface="Helvetica Neue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26" name="Google Shape;626;p27"/>
            <p:cNvSpPr/>
            <p:nvPr/>
          </p:nvSpPr>
          <p:spPr>
            <a:xfrm>
              <a:off x="5162333" y="6828438"/>
              <a:ext cx="302419" cy="322580"/>
            </a:xfrm>
            <a:custGeom>
              <a:avLst/>
              <a:gdLst/>
              <a:ahLst/>
              <a:cxnLst/>
              <a:rect l="l" t="t" r="r" b="b"/>
              <a:pathLst>
                <a:path w="302418" h="322580" extrusionOk="0">
                  <a:moveTo>
                    <a:pt x="287222" y="166860"/>
                  </a:moveTo>
                  <a:lnTo>
                    <a:pt x="159602" y="294480"/>
                  </a:lnTo>
                  <a:lnTo>
                    <a:pt x="31981" y="166860"/>
                  </a:lnTo>
                  <a:lnTo>
                    <a:pt x="159602" y="31981"/>
                  </a:lnTo>
                  <a:lnTo>
                    <a:pt x="287222" y="166860"/>
                  </a:lnTo>
                </a:path>
              </a:pathLst>
            </a:custGeom>
            <a:solidFill>
              <a:srgbClr val="F6EB3D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560"/>
                <a:buFont typeface="Helvetica Neue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27" name="Google Shape;627;p27"/>
            <p:cNvSpPr/>
            <p:nvPr/>
          </p:nvSpPr>
          <p:spPr>
            <a:xfrm>
              <a:off x="5130352" y="6796458"/>
              <a:ext cx="383064" cy="383064"/>
            </a:xfrm>
            <a:custGeom>
              <a:avLst/>
              <a:gdLst/>
              <a:ahLst/>
              <a:cxnLst/>
              <a:rect l="l" t="t" r="r" b="b"/>
              <a:pathLst>
                <a:path w="383063" h="383063" extrusionOk="0">
                  <a:moveTo>
                    <a:pt x="319203" y="198840"/>
                  </a:moveTo>
                  <a:lnTo>
                    <a:pt x="191582" y="326461"/>
                  </a:lnTo>
                  <a:lnTo>
                    <a:pt x="63962" y="198840"/>
                  </a:lnTo>
                  <a:lnTo>
                    <a:pt x="191582" y="63962"/>
                  </a:lnTo>
                  <a:close/>
                </a:path>
              </a:pathLst>
            </a:custGeom>
            <a:noFill/>
            <a:ln w="40275" cap="rnd" cmpd="sng">
              <a:solidFill>
                <a:srgbClr val="814C5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560"/>
                <a:buFont typeface="Helvetica Neue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28" name="Google Shape;628;p27"/>
            <p:cNvSpPr/>
            <p:nvPr/>
          </p:nvSpPr>
          <p:spPr>
            <a:xfrm>
              <a:off x="4557109" y="6241948"/>
              <a:ext cx="1512094" cy="846773"/>
            </a:xfrm>
            <a:custGeom>
              <a:avLst/>
              <a:gdLst/>
              <a:ahLst/>
              <a:cxnLst/>
              <a:rect l="l" t="t" r="r" b="b"/>
              <a:pathLst>
                <a:path w="1512093" h="846772" extrusionOk="0">
                  <a:moveTo>
                    <a:pt x="1105551" y="31981"/>
                  </a:moveTo>
                  <a:cubicBezTo>
                    <a:pt x="964656" y="31981"/>
                    <a:pt x="834586" y="107545"/>
                    <a:pt x="764826" y="229964"/>
                  </a:cubicBezTo>
                  <a:cubicBezTo>
                    <a:pt x="657542" y="41840"/>
                    <a:pt x="418062" y="-23704"/>
                    <a:pt x="229931" y="83574"/>
                  </a:cubicBezTo>
                  <a:cubicBezTo>
                    <a:pt x="41800" y="190852"/>
                    <a:pt x="-23740" y="430347"/>
                    <a:pt x="83543" y="618472"/>
                  </a:cubicBezTo>
                  <a:cubicBezTo>
                    <a:pt x="190827" y="806596"/>
                    <a:pt x="430308" y="872140"/>
                    <a:pt x="618439" y="764862"/>
                  </a:cubicBezTo>
                  <a:cubicBezTo>
                    <a:pt x="679467" y="730064"/>
                    <a:pt x="730023" y="679500"/>
                    <a:pt x="764826" y="618472"/>
                  </a:cubicBezTo>
                  <a:cubicBezTo>
                    <a:pt x="871606" y="806758"/>
                    <a:pt x="1110805" y="872846"/>
                    <a:pt x="1299095" y="766052"/>
                  </a:cubicBezTo>
                  <a:cubicBezTo>
                    <a:pt x="1422153" y="696274"/>
                    <a:pt x="1498052" y="565589"/>
                    <a:pt x="1497687" y="424117"/>
                  </a:cubicBezTo>
                  <a:cubicBezTo>
                    <a:pt x="1497687" y="207585"/>
                    <a:pt x="1322083" y="31981"/>
                    <a:pt x="1105551" y="31981"/>
                  </a:cubicBezTo>
                </a:path>
              </a:pathLst>
            </a:custGeom>
            <a:solidFill>
              <a:srgbClr val="FFFFFE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560"/>
                <a:buFont typeface="Helvetica Neue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29" name="Google Shape;629;p27"/>
            <p:cNvSpPr/>
            <p:nvPr/>
          </p:nvSpPr>
          <p:spPr>
            <a:xfrm>
              <a:off x="4525128" y="6209967"/>
              <a:ext cx="1592739" cy="907256"/>
            </a:xfrm>
            <a:custGeom>
              <a:avLst/>
              <a:gdLst/>
              <a:ahLst/>
              <a:cxnLst/>
              <a:rect l="l" t="t" r="r" b="b"/>
              <a:pathLst>
                <a:path w="1592738" h="907256" extrusionOk="0">
                  <a:moveTo>
                    <a:pt x="1137532" y="63962"/>
                  </a:moveTo>
                  <a:cubicBezTo>
                    <a:pt x="996637" y="63962"/>
                    <a:pt x="866566" y="139526"/>
                    <a:pt x="796807" y="261945"/>
                  </a:cubicBezTo>
                  <a:cubicBezTo>
                    <a:pt x="689522" y="73820"/>
                    <a:pt x="450043" y="8276"/>
                    <a:pt x="261912" y="115554"/>
                  </a:cubicBezTo>
                  <a:cubicBezTo>
                    <a:pt x="73781" y="222832"/>
                    <a:pt x="8241" y="462328"/>
                    <a:pt x="115524" y="650452"/>
                  </a:cubicBezTo>
                  <a:cubicBezTo>
                    <a:pt x="222807" y="838577"/>
                    <a:pt x="462289" y="904121"/>
                    <a:pt x="650420" y="796843"/>
                  </a:cubicBezTo>
                  <a:cubicBezTo>
                    <a:pt x="711448" y="762045"/>
                    <a:pt x="762004" y="711481"/>
                    <a:pt x="796807" y="650452"/>
                  </a:cubicBezTo>
                  <a:cubicBezTo>
                    <a:pt x="903587" y="838738"/>
                    <a:pt x="1142786" y="904827"/>
                    <a:pt x="1331076" y="798033"/>
                  </a:cubicBezTo>
                  <a:cubicBezTo>
                    <a:pt x="1454134" y="728255"/>
                    <a:pt x="1530033" y="597569"/>
                    <a:pt x="1529668" y="456098"/>
                  </a:cubicBezTo>
                  <a:cubicBezTo>
                    <a:pt x="1529668" y="239566"/>
                    <a:pt x="1354064" y="63962"/>
                    <a:pt x="1137532" y="63962"/>
                  </a:cubicBezTo>
                  <a:close/>
                </a:path>
              </a:pathLst>
            </a:custGeom>
            <a:noFill/>
            <a:ln w="40275" cap="rnd" cmpd="sng">
              <a:solidFill>
                <a:srgbClr val="814C5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560"/>
                <a:buFont typeface="Helvetica Neue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30" name="Google Shape;630;p27"/>
            <p:cNvSpPr/>
            <p:nvPr/>
          </p:nvSpPr>
          <p:spPr>
            <a:xfrm>
              <a:off x="4937938" y="6691846"/>
              <a:ext cx="866934" cy="161290"/>
            </a:xfrm>
            <a:custGeom>
              <a:avLst/>
              <a:gdLst/>
              <a:ahLst/>
              <a:cxnLst/>
              <a:rect l="l" t="t" r="r" b="b"/>
              <a:pathLst>
                <a:path w="866933" h="161290" extrusionOk="0">
                  <a:moveTo>
                    <a:pt x="140247" y="86114"/>
                  </a:moveTo>
                  <a:cubicBezTo>
                    <a:pt x="140247" y="116013"/>
                    <a:pt x="116011" y="140247"/>
                    <a:pt x="86114" y="140247"/>
                  </a:cubicBezTo>
                  <a:cubicBezTo>
                    <a:pt x="56217" y="140247"/>
                    <a:pt x="31981" y="116013"/>
                    <a:pt x="31981" y="86114"/>
                  </a:cubicBezTo>
                  <a:cubicBezTo>
                    <a:pt x="31981" y="56215"/>
                    <a:pt x="56217" y="31981"/>
                    <a:pt x="86114" y="31981"/>
                  </a:cubicBezTo>
                  <a:cubicBezTo>
                    <a:pt x="116011" y="31981"/>
                    <a:pt x="140247" y="56215"/>
                    <a:pt x="140247" y="86114"/>
                  </a:cubicBezTo>
                  <a:moveTo>
                    <a:pt x="851132" y="86114"/>
                  </a:moveTo>
                  <a:cubicBezTo>
                    <a:pt x="851132" y="115952"/>
                    <a:pt x="826941" y="140146"/>
                    <a:pt x="797100" y="140146"/>
                  </a:cubicBezTo>
                  <a:cubicBezTo>
                    <a:pt x="767260" y="140146"/>
                    <a:pt x="743068" y="115952"/>
                    <a:pt x="743068" y="86114"/>
                  </a:cubicBezTo>
                  <a:cubicBezTo>
                    <a:pt x="743068" y="56275"/>
                    <a:pt x="767260" y="32082"/>
                    <a:pt x="797100" y="32082"/>
                  </a:cubicBezTo>
                  <a:cubicBezTo>
                    <a:pt x="826941" y="32082"/>
                    <a:pt x="851132" y="56275"/>
                    <a:pt x="851132" y="86114"/>
                  </a:cubicBezTo>
                </a:path>
              </a:pathLst>
            </a:custGeom>
            <a:solidFill>
              <a:srgbClr val="814C5F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560"/>
                <a:buFont typeface="Helvetica Neue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31" name="Google Shape;631;p27"/>
            <p:cNvSpPr/>
            <p:nvPr/>
          </p:nvSpPr>
          <p:spPr>
            <a:xfrm>
              <a:off x="4528740" y="6588797"/>
              <a:ext cx="1592739" cy="1834674"/>
            </a:xfrm>
            <a:custGeom>
              <a:avLst/>
              <a:gdLst/>
              <a:ahLst/>
              <a:cxnLst/>
              <a:rect l="l" t="t" r="r" b="b"/>
              <a:pathLst>
                <a:path w="1592738" h="1834673" extrusionOk="0">
                  <a:moveTo>
                    <a:pt x="1529281" y="64163"/>
                  </a:moveTo>
                  <a:lnTo>
                    <a:pt x="1529281" y="1625854"/>
                  </a:lnTo>
                  <a:cubicBezTo>
                    <a:pt x="1529281" y="1709180"/>
                    <a:pt x="1461796" y="1776760"/>
                    <a:pt x="1378475" y="1776861"/>
                  </a:cubicBezTo>
                  <a:lnTo>
                    <a:pt x="488759" y="1776861"/>
                  </a:lnTo>
                  <a:cubicBezTo>
                    <a:pt x="254150" y="1776861"/>
                    <a:pt x="63962" y="1586680"/>
                    <a:pt x="63962" y="1352064"/>
                  </a:cubicBezTo>
                  <a:cubicBezTo>
                    <a:pt x="63962" y="1352003"/>
                    <a:pt x="63962" y="1351923"/>
                    <a:pt x="63962" y="1351862"/>
                  </a:cubicBezTo>
                  <a:lnTo>
                    <a:pt x="63962" y="63962"/>
                  </a:lnTo>
                </a:path>
              </a:pathLst>
            </a:custGeom>
            <a:noFill/>
            <a:ln w="40275" cap="rnd" cmpd="sng">
              <a:solidFill>
                <a:srgbClr val="814C5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560"/>
                <a:buFont typeface="Helvetica Neue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32" name="Google Shape;632;p27"/>
            <p:cNvSpPr/>
            <p:nvPr/>
          </p:nvSpPr>
          <p:spPr>
            <a:xfrm>
              <a:off x="4581084" y="7502833"/>
              <a:ext cx="1229836" cy="866934"/>
            </a:xfrm>
            <a:custGeom>
              <a:avLst/>
              <a:gdLst/>
              <a:ahLst/>
              <a:cxnLst/>
              <a:rect l="l" t="t" r="r" b="b"/>
              <a:pathLst>
                <a:path w="1229836" h="866933" extrusionOk="0">
                  <a:moveTo>
                    <a:pt x="31981" y="442061"/>
                  </a:moveTo>
                  <a:cubicBezTo>
                    <a:pt x="32645" y="215851"/>
                    <a:pt x="215856" y="32646"/>
                    <a:pt x="442061" y="31981"/>
                  </a:cubicBezTo>
                  <a:lnTo>
                    <a:pt x="792060" y="31981"/>
                  </a:lnTo>
                  <a:cubicBezTo>
                    <a:pt x="1018265" y="32646"/>
                    <a:pt x="1201474" y="215851"/>
                    <a:pt x="1202140" y="442061"/>
                  </a:cubicBezTo>
                  <a:lnTo>
                    <a:pt x="1202140" y="791858"/>
                  </a:lnTo>
                  <a:cubicBezTo>
                    <a:pt x="1202140" y="820507"/>
                    <a:pt x="1178975" y="843773"/>
                    <a:pt x="1150325" y="843874"/>
                  </a:cubicBezTo>
                  <a:lnTo>
                    <a:pt x="433795" y="843874"/>
                  </a:lnTo>
                  <a:cubicBezTo>
                    <a:pt x="212021" y="843874"/>
                    <a:pt x="31981" y="663834"/>
                    <a:pt x="31981" y="442061"/>
                  </a:cubicBezTo>
                </a:path>
              </a:pathLst>
            </a:custGeom>
            <a:solidFill>
              <a:srgbClr val="FBD590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560"/>
                <a:buFont typeface="Helvetica Neue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33" name="Google Shape;633;p27"/>
            <p:cNvSpPr/>
            <p:nvPr/>
          </p:nvSpPr>
          <p:spPr>
            <a:xfrm>
              <a:off x="5101446" y="7486502"/>
              <a:ext cx="1794351" cy="907256"/>
            </a:xfrm>
            <a:custGeom>
              <a:avLst/>
              <a:gdLst/>
              <a:ahLst/>
              <a:cxnLst/>
              <a:rect l="l" t="t" r="r" b="b"/>
              <a:pathLst>
                <a:path w="1794351" h="907256" extrusionOk="0">
                  <a:moveTo>
                    <a:pt x="31981" y="876334"/>
                  </a:moveTo>
                  <a:lnTo>
                    <a:pt x="1774518" y="876334"/>
                  </a:lnTo>
                  <a:lnTo>
                    <a:pt x="1774518" y="31981"/>
                  </a:lnTo>
                  <a:lnTo>
                    <a:pt x="31981" y="31981"/>
                  </a:lnTo>
                  <a:close/>
                </a:path>
              </a:pathLst>
            </a:custGeom>
            <a:solidFill>
              <a:srgbClr val="CDD7D9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560"/>
                <a:buFont typeface="Helvetica Neue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34" name="Google Shape;634;p27"/>
            <p:cNvSpPr/>
            <p:nvPr/>
          </p:nvSpPr>
          <p:spPr>
            <a:xfrm>
              <a:off x="5069465" y="7454521"/>
              <a:ext cx="1854835" cy="967740"/>
            </a:xfrm>
            <a:custGeom>
              <a:avLst/>
              <a:gdLst/>
              <a:ahLst/>
              <a:cxnLst/>
              <a:rect l="l" t="t" r="r" b="b"/>
              <a:pathLst>
                <a:path w="1854835" h="967740" extrusionOk="0">
                  <a:moveTo>
                    <a:pt x="63962" y="908315"/>
                  </a:moveTo>
                  <a:lnTo>
                    <a:pt x="1806498" y="908315"/>
                  </a:lnTo>
                  <a:lnTo>
                    <a:pt x="1806498" y="63962"/>
                  </a:lnTo>
                  <a:lnTo>
                    <a:pt x="63962" y="63962"/>
                  </a:lnTo>
                  <a:close/>
                </a:path>
              </a:pathLst>
            </a:custGeom>
            <a:noFill/>
            <a:ln w="40275" cap="rnd" cmpd="sng">
              <a:solidFill>
                <a:srgbClr val="814C5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560"/>
                <a:buFont typeface="Helvetica Neue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35" name="Google Shape;635;p27"/>
            <p:cNvSpPr/>
            <p:nvPr/>
          </p:nvSpPr>
          <p:spPr>
            <a:xfrm>
              <a:off x="5669388" y="8066944"/>
              <a:ext cx="665321" cy="181451"/>
            </a:xfrm>
            <a:custGeom>
              <a:avLst/>
              <a:gdLst/>
              <a:ahLst/>
              <a:cxnLst/>
              <a:rect l="l" t="t" r="r" b="b"/>
              <a:pathLst>
                <a:path w="665321" h="181451" extrusionOk="0">
                  <a:moveTo>
                    <a:pt x="31981" y="168876"/>
                  </a:moveTo>
                  <a:lnTo>
                    <a:pt x="652342" y="168876"/>
                  </a:lnTo>
                  <a:lnTo>
                    <a:pt x="652342" y="31981"/>
                  </a:lnTo>
                  <a:lnTo>
                    <a:pt x="31981" y="31981"/>
                  </a:lnTo>
                  <a:close/>
                </a:path>
              </a:pathLst>
            </a:custGeom>
            <a:solidFill>
              <a:srgbClr val="ECECEB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560"/>
                <a:buFont typeface="Helvetica Neue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36" name="Google Shape;636;p27"/>
            <p:cNvSpPr/>
            <p:nvPr/>
          </p:nvSpPr>
          <p:spPr>
            <a:xfrm>
              <a:off x="5637408" y="8034963"/>
              <a:ext cx="745966" cy="262096"/>
            </a:xfrm>
            <a:custGeom>
              <a:avLst/>
              <a:gdLst/>
              <a:ahLst/>
              <a:cxnLst/>
              <a:rect l="l" t="t" r="r" b="b"/>
              <a:pathLst>
                <a:path w="745966" h="262096" extrusionOk="0">
                  <a:moveTo>
                    <a:pt x="63962" y="200857"/>
                  </a:moveTo>
                  <a:lnTo>
                    <a:pt x="684323" y="200857"/>
                  </a:lnTo>
                  <a:lnTo>
                    <a:pt x="684323" y="63962"/>
                  </a:lnTo>
                  <a:lnTo>
                    <a:pt x="63962" y="63962"/>
                  </a:lnTo>
                  <a:close/>
                </a:path>
              </a:pathLst>
            </a:custGeom>
            <a:noFill/>
            <a:ln w="40275" cap="rnd" cmpd="sng">
              <a:solidFill>
                <a:srgbClr val="814C5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560"/>
                <a:buFont typeface="Helvetica Neue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37" name="Google Shape;637;p27"/>
            <p:cNvSpPr/>
            <p:nvPr/>
          </p:nvSpPr>
          <p:spPr>
            <a:xfrm>
              <a:off x="5436123" y="8066944"/>
              <a:ext cx="181451" cy="181451"/>
            </a:xfrm>
            <a:custGeom>
              <a:avLst/>
              <a:gdLst/>
              <a:ahLst/>
              <a:cxnLst/>
              <a:rect l="l" t="t" r="r" b="b"/>
              <a:pathLst>
                <a:path w="181451" h="181451" extrusionOk="0">
                  <a:moveTo>
                    <a:pt x="31981" y="168876"/>
                  </a:moveTo>
                  <a:lnTo>
                    <a:pt x="168876" y="168876"/>
                  </a:lnTo>
                  <a:lnTo>
                    <a:pt x="168876" y="31981"/>
                  </a:lnTo>
                  <a:lnTo>
                    <a:pt x="31981" y="31981"/>
                  </a:lnTo>
                  <a:close/>
                </a:path>
              </a:pathLst>
            </a:custGeom>
            <a:solidFill>
              <a:srgbClr val="ECECEB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560"/>
                <a:buFont typeface="Helvetica Neue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38" name="Google Shape;638;p27"/>
            <p:cNvSpPr/>
            <p:nvPr/>
          </p:nvSpPr>
          <p:spPr>
            <a:xfrm>
              <a:off x="5404142" y="8034963"/>
              <a:ext cx="262096" cy="262096"/>
            </a:xfrm>
            <a:custGeom>
              <a:avLst/>
              <a:gdLst/>
              <a:ahLst/>
              <a:cxnLst/>
              <a:rect l="l" t="t" r="r" b="b"/>
              <a:pathLst>
                <a:path w="262096" h="262096" extrusionOk="0">
                  <a:moveTo>
                    <a:pt x="63962" y="200857"/>
                  </a:moveTo>
                  <a:lnTo>
                    <a:pt x="200856" y="200857"/>
                  </a:lnTo>
                  <a:lnTo>
                    <a:pt x="200856" y="63962"/>
                  </a:lnTo>
                  <a:lnTo>
                    <a:pt x="63962" y="63962"/>
                  </a:lnTo>
                  <a:close/>
                </a:path>
              </a:pathLst>
            </a:custGeom>
            <a:noFill/>
            <a:ln w="40275" cap="rnd" cmpd="sng">
              <a:solidFill>
                <a:srgbClr val="814C5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560"/>
                <a:buFont typeface="Helvetica Neue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39" name="Google Shape;639;p27"/>
            <p:cNvSpPr/>
            <p:nvPr/>
          </p:nvSpPr>
          <p:spPr>
            <a:xfrm>
              <a:off x="5204268" y="8066944"/>
              <a:ext cx="181451" cy="181451"/>
            </a:xfrm>
            <a:custGeom>
              <a:avLst/>
              <a:gdLst/>
              <a:ahLst/>
              <a:cxnLst/>
              <a:rect l="l" t="t" r="r" b="b"/>
              <a:pathLst>
                <a:path w="181451" h="181451" extrusionOk="0">
                  <a:moveTo>
                    <a:pt x="31981" y="168876"/>
                  </a:moveTo>
                  <a:lnTo>
                    <a:pt x="168876" y="168876"/>
                  </a:lnTo>
                  <a:lnTo>
                    <a:pt x="168876" y="31981"/>
                  </a:lnTo>
                  <a:lnTo>
                    <a:pt x="31981" y="31981"/>
                  </a:lnTo>
                  <a:close/>
                </a:path>
              </a:pathLst>
            </a:custGeom>
            <a:solidFill>
              <a:srgbClr val="ECECEB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560"/>
                <a:buFont typeface="Helvetica Neue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40" name="Google Shape;640;p27"/>
            <p:cNvSpPr/>
            <p:nvPr/>
          </p:nvSpPr>
          <p:spPr>
            <a:xfrm>
              <a:off x="5172288" y="8034963"/>
              <a:ext cx="262096" cy="262096"/>
            </a:xfrm>
            <a:custGeom>
              <a:avLst/>
              <a:gdLst/>
              <a:ahLst/>
              <a:cxnLst/>
              <a:rect l="l" t="t" r="r" b="b"/>
              <a:pathLst>
                <a:path w="262096" h="262096" extrusionOk="0">
                  <a:moveTo>
                    <a:pt x="63962" y="200857"/>
                  </a:moveTo>
                  <a:lnTo>
                    <a:pt x="200856" y="200857"/>
                  </a:lnTo>
                  <a:lnTo>
                    <a:pt x="200856" y="63962"/>
                  </a:lnTo>
                  <a:lnTo>
                    <a:pt x="63962" y="63962"/>
                  </a:lnTo>
                  <a:close/>
                </a:path>
              </a:pathLst>
            </a:custGeom>
            <a:noFill/>
            <a:ln w="40275" cap="rnd" cmpd="sng">
              <a:solidFill>
                <a:srgbClr val="814C5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560"/>
                <a:buFont typeface="Helvetica Neue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41" name="Google Shape;641;p27"/>
            <p:cNvSpPr/>
            <p:nvPr/>
          </p:nvSpPr>
          <p:spPr>
            <a:xfrm>
              <a:off x="5669388" y="7840130"/>
              <a:ext cx="181451" cy="181451"/>
            </a:xfrm>
            <a:custGeom>
              <a:avLst/>
              <a:gdLst/>
              <a:ahLst/>
              <a:cxnLst/>
              <a:rect l="l" t="t" r="r" b="b"/>
              <a:pathLst>
                <a:path w="181451" h="181451" extrusionOk="0">
                  <a:moveTo>
                    <a:pt x="31981" y="168876"/>
                  </a:moveTo>
                  <a:lnTo>
                    <a:pt x="168876" y="168876"/>
                  </a:lnTo>
                  <a:lnTo>
                    <a:pt x="168876" y="31981"/>
                  </a:lnTo>
                  <a:lnTo>
                    <a:pt x="31981" y="31981"/>
                  </a:lnTo>
                  <a:close/>
                </a:path>
              </a:pathLst>
            </a:custGeom>
            <a:solidFill>
              <a:srgbClr val="ECECEB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560"/>
                <a:buFont typeface="Helvetica Neue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42" name="Google Shape;642;p27"/>
            <p:cNvSpPr/>
            <p:nvPr/>
          </p:nvSpPr>
          <p:spPr>
            <a:xfrm>
              <a:off x="5637408" y="7808149"/>
              <a:ext cx="262096" cy="262096"/>
            </a:xfrm>
            <a:custGeom>
              <a:avLst/>
              <a:gdLst/>
              <a:ahLst/>
              <a:cxnLst/>
              <a:rect l="l" t="t" r="r" b="b"/>
              <a:pathLst>
                <a:path w="262096" h="262096" extrusionOk="0">
                  <a:moveTo>
                    <a:pt x="63962" y="200856"/>
                  </a:moveTo>
                  <a:lnTo>
                    <a:pt x="200856" y="200856"/>
                  </a:lnTo>
                  <a:lnTo>
                    <a:pt x="200856" y="63962"/>
                  </a:lnTo>
                  <a:lnTo>
                    <a:pt x="63962" y="63962"/>
                  </a:lnTo>
                  <a:close/>
                </a:path>
              </a:pathLst>
            </a:custGeom>
            <a:noFill/>
            <a:ln w="40275" cap="rnd" cmpd="sng">
              <a:solidFill>
                <a:srgbClr val="814C5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560"/>
                <a:buFont typeface="Helvetica Neue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43" name="Google Shape;643;p27"/>
            <p:cNvSpPr/>
            <p:nvPr/>
          </p:nvSpPr>
          <p:spPr>
            <a:xfrm>
              <a:off x="5910920" y="7840130"/>
              <a:ext cx="181451" cy="181451"/>
            </a:xfrm>
            <a:custGeom>
              <a:avLst/>
              <a:gdLst/>
              <a:ahLst/>
              <a:cxnLst/>
              <a:rect l="l" t="t" r="r" b="b"/>
              <a:pathLst>
                <a:path w="181451" h="181451" extrusionOk="0">
                  <a:moveTo>
                    <a:pt x="31981" y="168876"/>
                  </a:moveTo>
                  <a:lnTo>
                    <a:pt x="169077" y="168876"/>
                  </a:lnTo>
                  <a:lnTo>
                    <a:pt x="169077" y="31981"/>
                  </a:lnTo>
                  <a:lnTo>
                    <a:pt x="31981" y="31981"/>
                  </a:lnTo>
                  <a:close/>
                </a:path>
              </a:pathLst>
            </a:custGeom>
            <a:solidFill>
              <a:srgbClr val="ECECEB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560"/>
                <a:buFont typeface="Helvetica Neue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44" name="Google Shape;644;p27"/>
            <p:cNvSpPr/>
            <p:nvPr/>
          </p:nvSpPr>
          <p:spPr>
            <a:xfrm>
              <a:off x="5878939" y="7808149"/>
              <a:ext cx="262096" cy="262096"/>
            </a:xfrm>
            <a:custGeom>
              <a:avLst/>
              <a:gdLst/>
              <a:ahLst/>
              <a:cxnLst/>
              <a:rect l="l" t="t" r="r" b="b"/>
              <a:pathLst>
                <a:path w="262096" h="262096" extrusionOk="0">
                  <a:moveTo>
                    <a:pt x="63962" y="200856"/>
                  </a:moveTo>
                  <a:lnTo>
                    <a:pt x="201058" y="200856"/>
                  </a:lnTo>
                  <a:lnTo>
                    <a:pt x="201058" y="63962"/>
                  </a:lnTo>
                  <a:lnTo>
                    <a:pt x="63962" y="63962"/>
                  </a:lnTo>
                  <a:close/>
                </a:path>
              </a:pathLst>
            </a:custGeom>
            <a:noFill/>
            <a:ln w="40275" cap="rnd" cmpd="sng">
              <a:solidFill>
                <a:srgbClr val="814C5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560"/>
                <a:buFont typeface="Helvetica Neue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45" name="Google Shape;645;p27"/>
            <p:cNvSpPr/>
            <p:nvPr/>
          </p:nvSpPr>
          <p:spPr>
            <a:xfrm>
              <a:off x="6152654" y="7840130"/>
              <a:ext cx="181451" cy="181451"/>
            </a:xfrm>
            <a:custGeom>
              <a:avLst/>
              <a:gdLst/>
              <a:ahLst/>
              <a:cxnLst/>
              <a:rect l="l" t="t" r="r" b="b"/>
              <a:pathLst>
                <a:path w="181451" h="181451" extrusionOk="0">
                  <a:moveTo>
                    <a:pt x="31981" y="168876"/>
                  </a:moveTo>
                  <a:lnTo>
                    <a:pt x="169077" y="168876"/>
                  </a:lnTo>
                  <a:lnTo>
                    <a:pt x="169077" y="31981"/>
                  </a:lnTo>
                  <a:lnTo>
                    <a:pt x="31981" y="31981"/>
                  </a:lnTo>
                  <a:close/>
                </a:path>
              </a:pathLst>
            </a:custGeom>
            <a:solidFill>
              <a:srgbClr val="ECECEB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560"/>
                <a:buFont typeface="Helvetica Neue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46" name="Google Shape;646;p27"/>
            <p:cNvSpPr/>
            <p:nvPr/>
          </p:nvSpPr>
          <p:spPr>
            <a:xfrm>
              <a:off x="6120673" y="7808149"/>
              <a:ext cx="262096" cy="262096"/>
            </a:xfrm>
            <a:custGeom>
              <a:avLst/>
              <a:gdLst/>
              <a:ahLst/>
              <a:cxnLst/>
              <a:rect l="l" t="t" r="r" b="b"/>
              <a:pathLst>
                <a:path w="262096" h="262096" extrusionOk="0">
                  <a:moveTo>
                    <a:pt x="63962" y="200856"/>
                  </a:moveTo>
                  <a:lnTo>
                    <a:pt x="201058" y="200856"/>
                  </a:lnTo>
                  <a:lnTo>
                    <a:pt x="201058" y="63962"/>
                  </a:lnTo>
                  <a:lnTo>
                    <a:pt x="63962" y="63962"/>
                  </a:lnTo>
                  <a:close/>
                </a:path>
              </a:pathLst>
            </a:custGeom>
            <a:noFill/>
            <a:ln w="40275" cap="rnd" cmpd="sng">
              <a:solidFill>
                <a:srgbClr val="814C5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560"/>
                <a:buFont typeface="Helvetica Neue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47" name="Google Shape;647;p27"/>
            <p:cNvSpPr/>
            <p:nvPr/>
          </p:nvSpPr>
          <p:spPr>
            <a:xfrm>
              <a:off x="5204268" y="7840130"/>
              <a:ext cx="423386" cy="181451"/>
            </a:xfrm>
            <a:custGeom>
              <a:avLst/>
              <a:gdLst/>
              <a:ahLst/>
              <a:cxnLst/>
              <a:rect l="l" t="t" r="r" b="b"/>
              <a:pathLst>
                <a:path w="423386" h="181451" extrusionOk="0">
                  <a:moveTo>
                    <a:pt x="31981" y="168876"/>
                  </a:moveTo>
                  <a:lnTo>
                    <a:pt x="400730" y="168876"/>
                  </a:lnTo>
                  <a:lnTo>
                    <a:pt x="400730" y="31981"/>
                  </a:lnTo>
                  <a:lnTo>
                    <a:pt x="31981" y="31981"/>
                  </a:lnTo>
                  <a:close/>
                </a:path>
              </a:pathLst>
            </a:custGeom>
            <a:solidFill>
              <a:srgbClr val="ECECEB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560"/>
                <a:buFont typeface="Helvetica Neue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48" name="Google Shape;648;p27"/>
            <p:cNvSpPr/>
            <p:nvPr/>
          </p:nvSpPr>
          <p:spPr>
            <a:xfrm>
              <a:off x="5172288" y="7808149"/>
              <a:ext cx="483870" cy="262096"/>
            </a:xfrm>
            <a:custGeom>
              <a:avLst/>
              <a:gdLst/>
              <a:ahLst/>
              <a:cxnLst/>
              <a:rect l="l" t="t" r="r" b="b"/>
              <a:pathLst>
                <a:path w="483870" h="262096" extrusionOk="0">
                  <a:moveTo>
                    <a:pt x="63962" y="200856"/>
                  </a:moveTo>
                  <a:lnTo>
                    <a:pt x="432711" y="200856"/>
                  </a:lnTo>
                  <a:lnTo>
                    <a:pt x="432711" y="63962"/>
                  </a:lnTo>
                  <a:lnTo>
                    <a:pt x="63962" y="63962"/>
                  </a:lnTo>
                  <a:close/>
                </a:path>
              </a:pathLst>
            </a:custGeom>
            <a:noFill/>
            <a:ln w="40275" cap="rnd" cmpd="sng">
              <a:solidFill>
                <a:srgbClr val="814C5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560"/>
                <a:buFont typeface="Helvetica Neue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49" name="Google Shape;649;p27"/>
            <p:cNvSpPr/>
            <p:nvPr/>
          </p:nvSpPr>
          <p:spPr>
            <a:xfrm>
              <a:off x="6383298" y="7840130"/>
              <a:ext cx="423386" cy="181451"/>
            </a:xfrm>
            <a:custGeom>
              <a:avLst/>
              <a:gdLst/>
              <a:ahLst/>
              <a:cxnLst/>
              <a:rect l="l" t="t" r="r" b="b"/>
              <a:pathLst>
                <a:path w="423386" h="181451" extrusionOk="0">
                  <a:moveTo>
                    <a:pt x="31981" y="168876"/>
                  </a:moveTo>
                  <a:lnTo>
                    <a:pt x="400730" y="168876"/>
                  </a:lnTo>
                  <a:lnTo>
                    <a:pt x="400730" y="31981"/>
                  </a:lnTo>
                  <a:lnTo>
                    <a:pt x="31981" y="31981"/>
                  </a:lnTo>
                  <a:close/>
                </a:path>
              </a:pathLst>
            </a:custGeom>
            <a:solidFill>
              <a:srgbClr val="ECECEB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560"/>
                <a:buFont typeface="Helvetica Neue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50" name="Google Shape;650;p27"/>
            <p:cNvSpPr/>
            <p:nvPr/>
          </p:nvSpPr>
          <p:spPr>
            <a:xfrm>
              <a:off x="6351317" y="7808149"/>
              <a:ext cx="483870" cy="262096"/>
            </a:xfrm>
            <a:custGeom>
              <a:avLst/>
              <a:gdLst/>
              <a:ahLst/>
              <a:cxnLst/>
              <a:rect l="l" t="t" r="r" b="b"/>
              <a:pathLst>
                <a:path w="483870" h="262096" extrusionOk="0">
                  <a:moveTo>
                    <a:pt x="63962" y="200856"/>
                  </a:moveTo>
                  <a:lnTo>
                    <a:pt x="432711" y="200856"/>
                  </a:lnTo>
                  <a:lnTo>
                    <a:pt x="432711" y="63962"/>
                  </a:lnTo>
                  <a:lnTo>
                    <a:pt x="63962" y="63962"/>
                  </a:lnTo>
                  <a:close/>
                </a:path>
              </a:pathLst>
            </a:custGeom>
            <a:noFill/>
            <a:ln w="40275" cap="rnd" cmpd="sng">
              <a:solidFill>
                <a:srgbClr val="814C5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560"/>
                <a:buFont typeface="Helvetica Neue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51" name="Google Shape;651;p27"/>
            <p:cNvSpPr/>
            <p:nvPr/>
          </p:nvSpPr>
          <p:spPr>
            <a:xfrm>
              <a:off x="6615153" y="8066944"/>
              <a:ext cx="181451" cy="181451"/>
            </a:xfrm>
            <a:custGeom>
              <a:avLst/>
              <a:gdLst/>
              <a:ahLst/>
              <a:cxnLst/>
              <a:rect l="l" t="t" r="r" b="b"/>
              <a:pathLst>
                <a:path w="181451" h="181451" extrusionOk="0">
                  <a:moveTo>
                    <a:pt x="31981" y="168876"/>
                  </a:moveTo>
                  <a:lnTo>
                    <a:pt x="168876" y="168876"/>
                  </a:lnTo>
                  <a:lnTo>
                    <a:pt x="168876" y="31981"/>
                  </a:lnTo>
                  <a:lnTo>
                    <a:pt x="31981" y="31981"/>
                  </a:lnTo>
                  <a:close/>
                </a:path>
              </a:pathLst>
            </a:custGeom>
            <a:solidFill>
              <a:srgbClr val="ECECEB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560"/>
                <a:buFont typeface="Helvetica Neue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52" name="Google Shape;652;p27"/>
            <p:cNvSpPr/>
            <p:nvPr/>
          </p:nvSpPr>
          <p:spPr>
            <a:xfrm>
              <a:off x="6583172" y="8034963"/>
              <a:ext cx="262096" cy="262096"/>
            </a:xfrm>
            <a:custGeom>
              <a:avLst/>
              <a:gdLst/>
              <a:ahLst/>
              <a:cxnLst/>
              <a:rect l="l" t="t" r="r" b="b"/>
              <a:pathLst>
                <a:path w="262096" h="262096" extrusionOk="0">
                  <a:moveTo>
                    <a:pt x="63962" y="200857"/>
                  </a:moveTo>
                  <a:lnTo>
                    <a:pt x="200856" y="200857"/>
                  </a:lnTo>
                  <a:lnTo>
                    <a:pt x="200856" y="63962"/>
                  </a:lnTo>
                  <a:lnTo>
                    <a:pt x="63962" y="63962"/>
                  </a:lnTo>
                  <a:close/>
                </a:path>
              </a:pathLst>
            </a:custGeom>
            <a:noFill/>
            <a:ln w="40275" cap="rnd" cmpd="sng">
              <a:solidFill>
                <a:srgbClr val="814C5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560"/>
                <a:buFont typeface="Helvetica Neue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53" name="Google Shape;653;p27"/>
            <p:cNvSpPr/>
            <p:nvPr/>
          </p:nvSpPr>
          <p:spPr>
            <a:xfrm>
              <a:off x="6383298" y="8066944"/>
              <a:ext cx="181451" cy="181451"/>
            </a:xfrm>
            <a:custGeom>
              <a:avLst/>
              <a:gdLst/>
              <a:ahLst/>
              <a:cxnLst/>
              <a:rect l="l" t="t" r="r" b="b"/>
              <a:pathLst>
                <a:path w="181451" h="181451" extrusionOk="0">
                  <a:moveTo>
                    <a:pt x="31981" y="168876"/>
                  </a:moveTo>
                  <a:lnTo>
                    <a:pt x="168876" y="168876"/>
                  </a:lnTo>
                  <a:lnTo>
                    <a:pt x="168876" y="31981"/>
                  </a:lnTo>
                  <a:lnTo>
                    <a:pt x="31981" y="31981"/>
                  </a:lnTo>
                  <a:close/>
                </a:path>
              </a:pathLst>
            </a:custGeom>
            <a:solidFill>
              <a:srgbClr val="ECECEB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560"/>
                <a:buFont typeface="Helvetica Neue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54" name="Google Shape;654;p27"/>
            <p:cNvSpPr/>
            <p:nvPr/>
          </p:nvSpPr>
          <p:spPr>
            <a:xfrm>
              <a:off x="6351317" y="8034963"/>
              <a:ext cx="262096" cy="262096"/>
            </a:xfrm>
            <a:custGeom>
              <a:avLst/>
              <a:gdLst/>
              <a:ahLst/>
              <a:cxnLst/>
              <a:rect l="l" t="t" r="r" b="b"/>
              <a:pathLst>
                <a:path w="262096" h="262096" extrusionOk="0">
                  <a:moveTo>
                    <a:pt x="63962" y="200857"/>
                  </a:moveTo>
                  <a:lnTo>
                    <a:pt x="200856" y="200857"/>
                  </a:lnTo>
                  <a:lnTo>
                    <a:pt x="200856" y="63962"/>
                  </a:lnTo>
                  <a:lnTo>
                    <a:pt x="63962" y="63962"/>
                  </a:lnTo>
                  <a:close/>
                </a:path>
              </a:pathLst>
            </a:custGeom>
            <a:noFill/>
            <a:ln w="40275" cap="rnd" cmpd="sng">
              <a:solidFill>
                <a:srgbClr val="814C5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560"/>
                <a:buFont typeface="Helvetica Neue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55" name="Google Shape;655;p27"/>
            <p:cNvSpPr/>
            <p:nvPr/>
          </p:nvSpPr>
          <p:spPr>
            <a:xfrm>
              <a:off x="5436123" y="7602227"/>
              <a:ext cx="181451" cy="181451"/>
            </a:xfrm>
            <a:custGeom>
              <a:avLst/>
              <a:gdLst/>
              <a:ahLst/>
              <a:cxnLst/>
              <a:rect l="l" t="t" r="r" b="b"/>
              <a:pathLst>
                <a:path w="181451" h="181451" extrusionOk="0">
                  <a:moveTo>
                    <a:pt x="31981" y="168876"/>
                  </a:moveTo>
                  <a:lnTo>
                    <a:pt x="168876" y="168876"/>
                  </a:lnTo>
                  <a:lnTo>
                    <a:pt x="168876" y="31981"/>
                  </a:lnTo>
                  <a:lnTo>
                    <a:pt x="31981" y="31981"/>
                  </a:lnTo>
                  <a:close/>
                </a:path>
              </a:pathLst>
            </a:custGeom>
            <a:solidFill>
              <a:srgbClr val="ECECEB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560"/>
                <a:buFont typeface="Helvetica Neue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56" name="Google Shape;656;p27"/>
            <p:cNvSpPr/>
            <p:nvPr/>
          </p:nvSpPr>
          <p:spPr>
            <a:xfrm>
              <a:off x="5404142" y="7570247"/>
              <a:ext cx="262096" cy="262096"/>
            </a:xfrm>
            <a:custGeom>
              <a:avLst/>
              <a:gdLst/>
              <a:ahLst/>
              <a:cxnLst/>
              <a:rect l="l" t="t" r="r" b="b"/>
              <a:pathLst>
                <a:path w="262096" h="262096" extrusionOk="0">
                  <a:moveTo>
                    <a:pt x="63962" y="200856"/>
                  </a:moveTo>
                  <a:lnTo>
                    <a:pt x="200856" y="200856"/>
                  </a:lnTo>
                  <a:lnTo>
                    <a:pt x="200856" y="63962"/>
                  </a:lnTo>
                  <a:lnTo>
                    <a:pt x="63962" y="63962"/>
                  </a:lnTo>
                  <a:close/>
                </a:path>
              </a:pathLst>
            </a:custGeom>
            <a:noFill/>
            <a:ln w="40275" cap="rnd" cmpd="sng">
              <a:solidFill>
                <a:srgbClr val="814C5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560"/>
                <a:buFont typeface="Helvetica Neue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57" name="Google Shape;657;p27"/>
            <p:cNvSpPr/>
            <p:nvPr/>
          </p:nvSpPr>
          <p:spPr>
            <a:xfrm>
              <a:off x="5204268" y="7602227"/>
              <a:ext cx="181451" cy="181451"/>
            </a:xfrm>
            <a:custGeom>
              <a:avLst/>
              <a:gdLst/>
              <a:ahLst/>
              <a:cxnLst/>
              <a:rect l="l" t="t" r="r" b="b"/>
              <a:pathLst>
                <a:path w="181451" h="181451" extrusionOk="0">
                  <a:moveTo>
                    <a:pt x="31981" y="168876"/>
                  </a:moveTo>
                  <a:lnTo>
                    <a:pt x="168876" y="168876"/>
                  </a:lnTo>
                  <a:lnTo>
                    <a:pt x="168876" y="31981"/>
                  </a:lnTo>
                  <a:lnTo>
                    <a:pt x="31981" y="31981"/>
                  </a:lnTo>
                  <a:close/>
                </a:path>
              </a:pathLst>
            </a:custGeom>
            <a:solidFill>
              <a:srgbClr val="ECECEB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560"/>
                <a:buFont typeface="Helvetica Neue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58" name="Google Shape;658;p27"/>
            <p:cNvSpPr/>
            <p:nvPr/>
          </p:nvSpPr>
          <p:spPr>
            <a:xfrm>
              <a:off x="5172288" y="7570247"/>
              <a:ext cx="262096" cy="262096"/>
            </a:xfrm>
            <a:custGeom>
              <a:avLst/>
              <a:gdLst/>
              <a:ahLst/>
              <a:cxnLst/>
              <a:rect l="l" t="t" r="r" b="b"/>
              <a:pathLst>
                <a:path w="262096" h="262096" extrusionOk="0">
                  <a:moveTo>
                    <a:pt x="63962" y="200856"/>
                  </a:moveTo>
                  <a:lnTo>
                    <a:pt x="200856" y="200856"/>
                  </a:lnTo>
                  <a:lnTo>
                    <a:pt x="200856" y="63962"/>
                  </a:lnTo>
                  <a:lnTo>
                    <a:pt x="63962" y="63962"/>
                  </a:lnTo>
                  <a:close/>
                </a:path>
              </a:pathLst>
            </a:custGeom>
            <a:noFill/>
            <a:ln w="40275" cap="rnd" cmpd="sng">
              <a:solidFill>
                <a:srgbClr val="814C5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560"/>
                <a:buFont typeface="Helvetica Neue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59" name="Google Shape;659;p27"/>
            <p:cNvSpPr/>
            <p:nvPr/>
          </p:nvSpPr>
          <p:spPr>
            <a:xfrm>
              <a:off x="5669388" y="7602227"/>
              <a:ext cx="181451" cy="181451"/>
            </a:xfrm>
            <a:custGeom>
              <a:avLst/>
              <a:gdLst/>
              <a:ahLst/>
              <a:cxnLst/>
              <a:rect l="l" t="t" r="r" b="b"/>
              <a:pathLst>
                <a:path w="181451" h="181451" extrusionOk="0">
                  <a:moveTo>
                    <a:pt x="31981" y="168876"/>
                  </a:moveTo>
                  <a:lnTo>
                    <a:pt x="168876" y="168876"/>
                  </a:lnTo>
                  <a:lnTo>
                    <a:pt x="168876" y="31981"/>
                  </a:lnTo>
                  <a:lnTo>
                    <a:pt x="31981" y="31981"/>
                  </a:lnTo>
                  <a:close/>
                </a:path>
              </a:pathLst>
            </a:custGeom>
            <a:solidFill>
              <a:srgbClr val="ECECEB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560"/>
                <a:buFont typeface="Helvetica Neue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60" name="Google Shape;660;p27"/>
            <p:cNvSpPr/>
            <p:nvPr/>
          </p:nvSpPr>
          <p:spPr>
            <a:xfrm>
              <a:off x="5637408" y="7570247"/>
              <a:ext cx="262096" cy="262096"/>
            </a:xfrm>
            <a:custGeom>
              <a:avLst/>
              <a:gdLst/>
              <a:ahLst/>
              <a:cxnLst/>
              <a:rect l="l" t="t" r="r" b="b"/>
              <a:pathLst>
                <a:path w="262096" h="262096" extrusionOk="0">
                  <a:moveTo>
                    <a:pt x="63962" y="200856"/>
                  </a:moveTo>
                  <a:lnTo>
                    <a:pt x="200856" y="200856"/>
                  </a:lnTo>
                  <a:lnTo>
                    <a:pt x="200856" y="63962"/>
                  </a:lnTo>
                  <a:lnTo>
                    <a:pt x="63962" y="63962"/>
                  </a:lnTo>
                  <a:close/>
                </a:path>
              </a:pathLst>
            </a:custGeom>
            <a:noFill/>
            <a:ln w="40275" cap="rnd" cmpd="sng">
              <a:solidFill>
                <a:srgbClr val="814C5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560"/>
                <a:buFont typeface="Helvetica Neue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61" name="Google Shape;661;p27"/>
            <p:cNvSpPr/>
            <p:nvPr/>
          </p:nvSpPr>
          <p:spPr>
            <a:xfrm>
              <a:off x="5910920" y="7602227"/>
              <a:ext cx="181451" cy="181451"/>
            </a:xfrm>
            <a:custGeom>
              <a:avLst/>
              <a:gdLst/>
              <a:ahLst/>
              <a:cxnLst/>
              <a:rect l="l" t="t" r="r" b="b"/>
              <a:pathLst>
                <a:path w="181451" h="181451" extrusionOk="0">
                  <a:moveTo>
                    <a:pt x="31981" y="168876"/>
                  </a:moveTo>
                  <a:lnTo>
                    <a:pt x="169077" y="168876"/>
                  </a:lnTo>
                  <a:lnTo>
                    <a:pt x="169077" y="31981"/>
                  </a:lnTo>
                  <a:lnTo>
                    <a:pt x="31981" y="31981"/>
                  </a:lnTo>
                  <a:close/>
                </a:path>
              </a:pathLst>
            </a:custGeom>
            <a:solidFill>
              <a:srgbClr val="ECECEB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560"/>
                <a:buFont typeface="Helvetica Neue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62" name="Google Shape;662;p27"/>
            <p:cNvSpPr/>
            <p:nvPr/>
          </p:nvSpPr>
          <p:spPr>
            <a:xfrm>
              <a:off x="5878939" y="7570247"/>
              <a:ext cx="262096" cy="262096"/>
            </a:xfrm>
            <a:custGeom>
              <a:avLst/>
              <a:gdLst/>
              <a:ahLst/>
              <a:cxnLst/>
              <a:rect l="l" t="t" r="r" b="b"/>
              <a:pathLst>
                <a:path w="262096" h="262096" extrusionOk="0">
                  <a:moveTo>
                    <a:pt x="63962" y="200856"/>
                  </a:moveTo>
                  <a:lnTo>
                    <a:pt x="201058" y="200856"/>
                  </a:lnTo>
                  <a:lnTo>
                    <a:pt x="201058" y="63962"/>
                  </a:lnTo>
                  <a:lnTo>
                    <a:pt x="63962" y="63962"/>
                  </a:lnTo>
                  <a:close/>
                </a:path>
              </a:pathLst>
            </a:custGeom>
            <a:noFill/>
            <a:ln w="40275" cap="rnd" cmpd="sng">
              <a:solidFill>
                <a:srgbClr val="814C5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560"/>
                <a:buFont typeface="Helvetica Neue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63" name="Google Shape;663;p27"/>
            <p:cNvSpPr/>
            <p:nvPr/>
          </p:nvSpPr>
          <p:spPr>
            <a:xfrm>
              <a:off x="6152654" y="7602227"/>
              <a:ext cx="181451" cy="181451"/>
            </a:xfrm>
            <a:custGeom>
              <a:avLst/>
              <a:gdLst/>
              <a:ahLst/>
              <a:cxnLst/>
              <a:rect l="l" t="t" r="r" b="b"/>
              <a:pathLst>
                <a:path w="181451" h="181451" extrusionOk="0">
                  <a:moveTo>
                    <a:pt x="31981" y="168876"/>
                  </a:moveTo>
                  <a:lnTo>
                    <a:pt x="169077" y="168876"/>
                  </a:lnTo>
                  <a:lnTo>
                    <a:pt x="169077" y="31981"/>
                  </a:lnTo>
                  <a:lnTo>
                    <a:pt x="31981" y="31981"/>
                  </a:lnTo>
                  <a:close/>
                </a:path>
              </a:pathLst>
            </a:custGeom>
            <a:solidFill>
              <a:srgbClr val="ECECEB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560"/>
                <a:buFont typeface="Helvetica Neue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64" name="Google Shape;664;p27"/>
            <p:cNvSpPr/>
            <p:nvPr/>
          </p:nvSpPr>
          <p:spPr>
            <a:xfrm>
              <a:off x="6120673" y="7570247"/>
              <a:ext cx="262096" cy="262096"/>
            </a:xfrm>
            <a:custGeom>
              <a:avLst/>
              <a:gdLst/>
              <a:ahLst/>
              <a:cxnLst/>
              <a:rect l="l" t="t" r="r" b="b"/>
              <a:pathLst>
                <a:path w="262096" h="262096" extrusionOk="0">
                  <a:moveTo>
                    <a:pt x="63962" y="200856"/>
                  </a:moveTo>
                  <a:lnTo>
                    <a:pt x="201058" y="200856"/>
                  </a:lnTo>
                  <a:lnTo>
                    <a:pt x="201058" y="63962"/>
                  </a:lnTo>
                  <a:lnTo>
                    <a:pt x="63962" y="63962"/>
                  </a:lnTo>
                  <a:close/>
                </a:path>
              </a:pathLst>
            </a:custGeom>
            <a:noFill/>
            <a:ln w="40275" cap="rnd" cmpd="sng">
              <a:solidFill>
                <a:srgbClr val="814C5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560"/>
                <a:buFont typeface="Helvetica Neue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65" name="Google Shape;665;p27"/>
            <p:cNvSpPr/>
            <p:nvPr/>
          </p:nvSpPr>
          <p:spPr>
            <a:xfrm>
              <a:off x="6615153" y="7602227"/>
              <a:ext cx="181451" cy="181451"/>
            </a:xfrm>
            <a:custGeom>
              <a:avLst/>
              <a:gdLst/>
              <a:ahLst/>
              <a:cxnLst/>
              <a:rect l="l" t="t" r="r" b="b"/>
              <a:pathLst>
                <a:path w="181451" h="181451" extrusionOk="0">
                  <a:moveTo>
                    <a:pt x="31981" y="168876"/>
                  </a:moveTo>
                  <a:lnTo>
                    <a:pt x="168876" y="168876"/>
                  </a:lnTo>
                  <a:lnTo>
                    <a:pt x="168876" y="31981"/>
                  </a:lnTo>
                  <a:lnTo>
                    <a:pt x="31981" y="31981"/>
                  </a:lnTo>
                  <a:close/>
                </a:path>
              </a:pathLst>
            </a:custGeom>
            <a:solidFill>
              <a:srgbClr val="ECECEB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560"/>
                <a:buFont typeface="Helvetica Neue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66" name="Google Shape;666;p27"/>
            <p:cNvSpPr/>
            <p:nvPr/>
          </p:nvSpPr>
          <p:spPr>
            <a:xfrm>
              <a:off x="6583172" y="7570247"/>
              <a:ext cx="262096" cy="262096"/>
            </a:xfrm>
            <a:custGeom>
              <a:avLst/>
              <a:gdLst/>
              <a:ahLst/>
              <a:cxnLst/>
              <a:rect l="l" t="t" r="r" b="b"/>
              <a:pathLst>
                <a:path w="262096" h="262096" extrusionOk="0">
                  <a:moveTo>
                    <a:pt x="63962" y="200856"/>
                  </a:moveTo>
                  <a:lnTo>
                    <a:pt x="200856" y="200856"/>
                  </a:lnTo>
                  <a:lnTo>
                    <a:pt x="200856" y="63962"/>
                  </a:lnTo>
                  <a:lnTo>
                    <a:pt x="63962" y="63962"/>
                  </a:lnTo>
                  <a:close/>
                </a:path>
              </a:pathLst>
            </a:custGeom>
            <a:noFill/>
            <a:ln w="40275" cap="rnd" cmpd="sng">
              <a:solidFill>
                <a:srgbClr val="814C5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560"/>
                <a:buFont typeface="Helvetica Neue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67" name="Google Shape;667;p27"/>
            <p:cNvSpPr/>
            <p:nvPr/>
          </p:nvSpPr>
          <p:spPr>
            <a:xfrm>
              <a:off x="6383298" y="7602227"/>
              <a:ext cx="181451" cy="181451"/>
            </a:xfrm>
            <a:custGeom>
              <a:avLst/>
              <a:gdLst/>
              <a:ahLst/>
              <a:cxnLst/>
              <a:rect l="l" t="t" r="r" b="b"/>
              <a:pathLst>
                <a:path w="181451" h="181451" extrusionOk="0">
                  <a:moveTo>
                    <a:pt x="31981" y="168876"/>
                  </a:moveTo>
                  <a:lnTo>
                    <a:pt x="168876" y="168876"/>
                  </a:lnTo>
                  <a:lnTo>
                    <a:pt x="168876" y="31981"/>
                  </a:lnTo>
                  <a:lnTo>
                    <a:pt x="31981" y="31981"/>
                  </a:lnTo>
                  <a:close/>
                </a:path>
              </a:pathLst>
            </a:custGeom>
            <a:solidFill>
              <a:srgbClr val="ECECEB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560"/>
                <a:buFont typeface="Helvetica Neue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68" name="Google Shape;668;p27"/>
            <p:cNvSpPr/>
            <p:nvPr/>
          </p:nvSpPr>
          <p:spPr>
            <a:xfrm>
              <a:off x="6351317" y="7570247"/>
              <a:ext cx="262096" cy="262096"/>
            </a:xfrm>
            <a:custGeom>
              <a:avLst/>
              <a:gdLst/>
              <a:ahLst/>
              <a:cxnLst/>
              <a:rect l="l" t="t" r="r" b="b"/>
              <a:pathLst>
                <a:path w="262096" h="262096" extrusionOk="0">
                  <a:moveTo>
                    <a:pt x="63962" y="200856"/>
                  </a:moveTo>
                  <a:lnTo>
                    <a:pt x="200856" y="200856"/>
                  </a:lnTo>
                  <a:lnTo>
                    <a:pt x="200856" y="63962"/>
                  </a:lnTo>
                  <a:lnTo>
                    <a:pt x="63962" y="63962"/>
                  </a:lnTo>
                  <a:close/>
                </a:path>
              </a:pathLst>
            </a:custGeom>
            <a:noFill/>
            <a:ln w="40275" cap="rnd" cmpd="sng">
              <a:solidFill>
                <a:srgbClr val="814C5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560"/>
                <a:buFont typeface="Helvetica Neue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69" name="Google Shape;669;p27"/>
            <p:cNvSpPr/>
            <p:nvPr/>
          </p:nvSpPr>
          <p:spPr>
            <a:xfrm>
              <a:off x="5900638" y="7247793"/>
              <a:ext cx="423386" cy="947579"/>
            </a:xfrm>
            <a:custGeom>
              <a:avLst/>
              <a:gdLst/>
              <a:ahLst/>
              <a:cxnLst/>
              <a:rect l="l" t="t" r="r" b="b"/>
              <a:pathLst>
                <a:path w="423386" h="947578" extrusionOk="0">
                  <a:moveTo>
                    <a:pt x="100932" y="148715"/>
                  </a:moveTo>
                  <a:lnTo>
                    <a:pt x="31981" y="255166"/>
                  </a:lnTo>
                  <a:cubicBezTo>
                    <a:pt x="224176" y="425911"/>
                    <a:pt x="258462" y="713351"/>
                    <a:pt x="111819" y="924519"/>
                  </a:cubicBezTo>
                  <a:cubicBezTo>
                    <a:pt x="366726" y="807221"/>
                    <a:pt x="478284" y="505508"/>
                    <a:pt x="360994" y="250589"/>
                  </a:cubicBezTo>
                  <a:cubicBezTo>
                    <a:pt x="319535" y="160489"/>
                    <a:pt x="252609" y="84501"/>
                    <a:pt x="168472" y="31981"/>
                  </a:cubicBezTo>
                  <a:cubicBezTo>
                    <a:pt x="151134" y="72102"/>
                    <a:pt x="125932" y="109803"/>
                    <a:pt x="100932" y="148715"/>
                  </a:cubicBezTo>
                </a:path>
              </a:pathLst>
            </a:custGeom>
            <a:solidFill>
              <a:srgbClr val="EB8B2D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560"/>
                <a:buFont typeface="Helvetica Neue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670" name="Google Shape;670;p27"/>
            <p:cNvSpPr/>
            <p:nvPr/>
          </p:nvSpPr>
          <p:spPr>
            <a:xfrm>
              <a:off x="5868657" y="7215812"/>
              <a:ext cx="483870" cy="1008063"/>
            </a:xfrm>
            <a:custGeom>
              <a:avLst/>
              <a:gdLst/>
              <a:ahLst/>
              <a:cxnLst/>
              <a:rect l="l" t="t" r="r" b="b"/>
              <a:pathLst>
                <a:path w="483870" h="1008062" extrusionOk="0">
                  <a:moveTo>
                    <a:pt x="132913" y="180695"/>
                  </a:moveTo>
                  <a:lnTo>
                    <a:pt x="63962" y="287147"/>
                  </a:lnTo>
                  <a:cubicBezTo>
                    <a:pt x="256157" y="457892"/>
                    <a:pt x="290443" y="745331"/>
                    <a:pt x="143800" y="956500"/>
                  </a:cubicBezTo>
                  <a:cubicBezTo>
                    <a:pt x="398707" y="839202"/>
                    <a:pt x="510265" y="537489"/>
                    <a:pt x="392975" y="282570"/>
                  </a:cubicBezTo>
                  <a:cubicBezTo>
                    <a:pt x="351515" y="192470"/>
                    <a:pt x="284590" y="116482"/>
                    <a:pt x="200453" y="63962"/>
                  </a:cubicBezTo>
                  <a:cubicBezTo>
                    <a:pt x="183115" y="104083"/>
                    <a:pt x="157913" y="141784"/>
                    <a:pt x="132913" y="180695"/>
                  </a:cubicBezTo>
                  <a:close/>
                  <a:moveTo>
                    <a:pt x="141986" y="955291"/>
                  </a:moveTo>
                  <a:cubicBezTo>
                    <a:pt x="358907" y="777307"/>
                    <a:pt x="390467" y="457167"/>
                    <a:pt x="212479" y="240252"/>
                  </a:cubicBezTo>
                  <a:cubicBezTo>
                    <a:pt x="190963" y="214022"/>
                    <a:pt x="166875" y="190030"/>
                    <a:pt x="140574" y="168599"/>
                  </a:cubicBezTo>
                  <a:lnTo>
                    <a:pt x="132913" y="180695"/>
                  </a:lnTo>
                </a:path>
              </a:pathLst>
            </a:custGeom>
            <a:noFill/>
            <a:ln w="40275" cap="rnd" cmpd="sng">
              <a:solidFill>
                <a:srgbClr val="814C5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560"/>
                <a:buFont typeface="Helvetica Neue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</p:grpSp>
      <p:sp>
        <p:nvSpPr>
          <p:cNvPr id="671" name="Google Shape;671;p27"/>
          <p:cNvSpPr txBox="1">
            <a:spLocks noGrp="1"/>
          </p:cNvSpPr>
          <p:nvPr>
            <p:ph type="body" idx="1"/>
          </p:nvPr>
        </p:nvSpPr>
        <p:spPr>
          <a:xfrm>
            <a:off x="719667" y="4013513"/>
            <a:ext cx="6588599" cy="13585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/>
          <a:lstStyle>
            <a:lvl1pPr marL="321457" marR="0" lvl="0" indent="-160729" algn="l" rtl="0">
              <a:lnSpc>
                <a:spcPct val="100000"/>
              </a:lnSpc>
              <a:spcBef>
                <a:spcPts val="2953"/>
              </a:spcBef>
              <a:spcAft>
                <a:spcPts val="0"/>
              </a:spcAft>
              <a:buClr>
                <a:schemeClr val="lt1"/>
              </a:buClr>
              <a:buSzPts val="4124"/>
              <a:buFont typeface="Roboto"/>
              <a:buNone/>
              <a:defRPr sz="2000" b="0" i="0" u="none" strike="noStrike" cap="non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L="642915" marR="0" lvl="1" indent="-289622" algn="l" rtl="0">
              <a:lnSpc>
                <a:spcPct val="100000"/>
              </a:lnSpc>
              <a:spcBef>
                <a:spcPts val="2953"/>
              </a:spcBef>
              <a:spcAft>
                <a:spcPts val="0"/>
              </a:spcAft>
              <a:buClr>
                <a:schemeClr val="dk2"/>
              </a:buClr>
              <a:buSzPts val="2887"/>
              <a:buFont typeface="Roboto"/>
              <a:buChar char="•"/>
              <a:defRPr sz="1400" b="0" i="0" u="none" strike="noStrike" cap="none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marL="964372" marR="0" lvl="2" indent="-289622" algn="l" rtl="0">
              <a:lnSpc>
                <a:spcPct val="100000"/>
              </a:lnSpc>
              <a:spcBef>
                <a:spcPts val="2953"/>
              </a:spcBef>
              <a:spcAft>
                <a:spcPts val="0"/>
              </a:spcAft>
              <a:buClr>
                <a:schemeClr val="dk2"/>
              </a:buClr>
              <a:buSzPts val="2887"/>
              <a:buFont typeface="Roboto"/>
              <a:buChar char="•"/>
              <a:defRPr sz="1400" b="0" i="0" u="none" strike="noStrike" cap="none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marL="1285829" marR="0" lvl="3" indent="-160729" algn="l" rtl="0">
              <a:lnSpc>
                <a:spcPct val="100000"/>
              </a:lnSpc>
              <a:spcBef>
                <a:spcPts val="2953"/>
              </a:spcBef>
              <a:spcAft>
                <a:spcPts val="0"/>
              </a:spcAft>
              <a:buClr>
                <a:srgbClr val="000000"/>
              </a:buClr>
              <a:buSzPts val="4124"/>
              <a:buFont typeface="Roboto"/>
              <a:buNone/>
              <a:defRPr sz="2000" b="0" i="0" u="none" strike="noStrike" cap="none">
                <a:solidFill>
                  <a:srgbClr val="000000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marL="1607287" marR="0" lvl="4" indent="-160729" algn="l" rtl="0">
              <a:lnSpc>
                <a:spcPct val="100000"/>
              </a:lnSpc>
              <a:spcBef>
                <a:spcPts val="2953"/>
              </a:spcBef>
              <a:spcAft>
                <a:spcPts val="0"/>
              </a:spcAft>
              <a:buClr>
                <a:srgbClr val="000000"/>
              </a:buClr>
              <a:buSzPts val="4124"/>
              <a:buFont typeface="Roboto"/>
              <a:buNone/>
              <a:defRPr sz="2000" b="0" i="0" u="none" strike="noStrike" cap="none">
                <a:solidFill>
                  <a:srgbClr val="000000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marL="1928744" marR="0" lvl="5" indent="-367889" algn="l" rtl="0">
              <a:lnSpc>
                <a:spcPct val="100000"/>
              </a:lnSpc>
              <a:spcBef>
                <a:spcPts val="2953"/>
              </a:spcBef>
              <a:spcAft>
                <a:spcPts val="0"/>
              </a:spcAft>
              <a:buClr>
                <a:srgbClr val="000000"/>
              </a:buClr>
              <a:buSzPts val="4640"/>
              <a:buFont typeface="Helvetica Neue"/>
              <a:buChar char="•"/>
              <a:defRPr sz="225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2250201" marR="0" lvl="6" indent="-367889" algn="l" rtl="0">
              <a:lnSpc>
                <a:spcPct val="100000"/>
              </a:lnSpc>
              <a:spcBef>
                <a:spcPts val="2953"/>
              </a:spcBef>
              <a:spcAft>
                <a:spcPts val="0"/>
              </a:spcAft>
              <a:buClr>
                <a:srgbClr val="000000"/>
              </a:buClr>
              <a:buSzPts val="4640"/>
              <a:buFont typeface="Helvetica Neue"/>
              <a:buChar char="•"/>
              <a:defRPr sz="225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2571659" marR="0" lvl="7" indent="-367889" algn="l" rtl="0">
              <a:lnSpc>
                <a:spcPct val="100000"/>
              </a:lnSpc>
              <a:spcBef>
                <a:spcPts val="2953"/>
              </a:spcBef>
              <a:spcAft>
                <a:spcPts val="0"/>
              </a:spcAft>
              <a:buClr>
                <a:srgbClr val="000000"/>
              </a:buClr>
              <a:buSzPts val="4640"/>
              <a:buFont typeface="Helvetica Neue"/>
              <a:buChar char="•"/>
              <a:defRPr sz="225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2893116" marR="0" lvl="8" indent="-367890" algn="l" rtl="0">
              <a:lnSpc>
                <a:spcPct val="100000"/>
              </a:lnSpc>
              <a:spcBef>
                <a:spcPts val="2953"/>
              </a:spcBef>
              <a:spcAft>
                <a:spcPts val="0"/>
              </a:spcAft>
              <a:buClr>
                <a:srgbClr val="000000"/>
              </a:buClr>
              <a:buSzPts val="4640"/>
              <a:buFont typeface="Helvetica Neue"/>
              <a:buChar char="•"/>
              <a:defRPr sz="225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endParaRPr/>
          </a:p>
        </p:txBody>
      </p:sp>
      <p:pic>
        <p:nvPicPr>
          <p:cNvPr id="672" name="Google Shape;672;p27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00741" y="6443527"/>
            <a:ext cx="229534" cy="172150"/>
          </a:xfrm>
          <a:prstGeom prst="rect">
            <a:avLst/>
          </a:prstGeom>
          <a:noFill/>
          <a:ln>
            <a:noFill/>
          </a:ln>
          <a:effectLst>
            <a:outerShdw blurRad="190500" dist="38100" dir="2700000" algn="tl" rotWithShape="0">
              <a:srgbClr val="000000">
                <a:alpha val="1960"/>
              </a:srgbClr>
            </a:outerShdw>
          </a:effectLst>
        </p:spPr>
      </p:pic>
      <p:sp>
        <p:nvSpPr>
          <p:cNvPr id="673" name="Google Shape;673;p27"/>
          <p:cNvSpPr txBox="1">
            <a:spLocks noGrp="1"/>
          </p:cNvSpPr>
          <p:nvPr>
            <p:ph type="body" idx="2"/>
          </p:nvPr>
        </p:nvSpPr>
        <p:spPr>
          <a:xfrm>
            <a:off x="1033989" y="6421881"/>
            <a:ext cx="7296000" cy="2154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/>
          <a:lstStyle>
            <a:lvl1pPr marL="321457" marR="0" lvl="0" indent="-160729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87"/>
              <a:buFont typeface="Roboto Light"/>
              <a:buNone/>
              <a:defRPr sz="1400" b="0" i="0" u="none" strike="noStrike" cap="non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defRPr>
            </a:lvl1pPr>
            <a:lvl2pPr marL="642915" marR="0" lvl="1" indent="-289622" algn="l" rtl="0">
              <a:lnSpc>
                <a:spcPct val="100000"/>
              </a:lnSpc>
              <a:spcBef>
                <a:spcPts val="2953"/>
              </a:spcBef>
              <a:spcAft>
                <a:spcPts val="0"/>
              </a:spcAft>
              <a:buClr>
                <a:schemeClr val="dk2"/>
              </a:buClr>
              <a:buSzPts val="2887"/>
              <a:buFont typeface="Roboto"/>
              <a:buChar char="•"/>
              <a:defRPr sz="1400" b="0" i="0" u="none" strike="noStrike" cap="none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marL="964372" marR="0" lvl="2" indent="-289622" algn="l" rtl="0">
              <a:lnSpc>
                <a:spcPct val="100000"/>
              </a:lnSpc>
              <a:spcBef>
                <a:spcPts val="2953"/>
              </a:spcBef>
              <a:spcAft>
                <a:spcPts val="0"/>
              </a:spcAft>
              <a:buClr>
                <a:schemeClr val="dk2"/>
              </a:buClr>
              <a:buSzPts val="2887"/>
              <a:buFont typeface="Roboto"/>
              <a:buChar char="•"/>
              <a:defRPr sz="1400" b="0" i="0" u="none" strike="noStrike" cap="none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marL="1285829" marR="0" lvl="3" indent="-160729" algn="l" rtl="0">
              <a:lnSpc>
                <a:spcPct val="100000"/>
              </a:lnSpc>
              <a:spcBef>
                <a:spcPts val="2953"/>
              </a:spcBef>
              <a:spcAft>
                <a:spcPts val="0"/>
              </a:spcAft>
              <a:buClr>
                <a:srgbClr val="000000"/>
              </a:buClr>
              <a:buSzPts val="4124"/>
              <a:buFont typeface="Roboto"/>
              <a:buNone/>
              <a:defRPr sz="2000" b="0" i="0" u="none" strike="noStrike" cap="none">
                <a:solidFill>
                  <a:srgbClr val="000000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marL="1607287" marR="0" lvl="4" indent="-160729" algn="l" rtl="0">
              <a:lnSpc>
                <a:spcPct val="100000"/>
              </a:lnSpc>
              <a:spcBef>
                <a:spcPts val="2953"/>
              </a:spcBef>
              <a:spcAft>
                <a:spcPts val="0"/>
              </a:spcAft>
              <a:buClr>
                <a:srgbClr val="000000"/>
              </a:buClr>
              <a:buSzPts val="4124"/>
              <a:buFont typeface="Roboto"/>
              <a:buNone/>
              <a:defRPr sz="2000" b="0" i="0" u="none" strike="noStrike" cap="none">
                <a:solidFill>
                  <a:srgbClr val="000000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marL="1928744" marR="0" lvl="5" indent="-367889" algn="l" rtl="0">
              <a:lnSpc>
                <a:spcPct val="100000"/>
              </a:lnSpc>
              <a:spcBef>
                <a:spcPts val="2953"/>
              </a:spcBef>
              <a:spcAft>
                <a:spcPts val="0"/>
              </a:spcAft>
              <a:buClr>
                <a:srgbClr val="000000"/>
              </a:buClr>
              <a:buSzPts val="4640"/>
              <a:buFont typeface="Helvetica Neue"/>
              <a:buChar char="•"/>
              <a:defRPr sz="225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2250201" marR="0" lvl="6" indent="-367889" algn="l" rtl="0">
              <a:lnSpc>
                <a:spcPct val="100000"/>
              </a:lnSpc>
              <a:spcBef>
                <a:spcPts val="2953"/>
              </a:spcBef>
              <a:spcAft>
                <a:spcPts val="0"/>
              </a:spcAft>
              <a:buClr>
                <a:srgbClr val="000000"/>
              </a:buClr>
              <a:buSzPts val="4640"/>
              <a:buFont typeface="Helvetica Neue"/>
              <a:buChar char="•"/>
              <a:defRPr sz="225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2571659" marR="0" lvl="7" indent="-367889" algn="l" rtl="0">
              <a:lnSpc>
                <a:spcPct val="100000"/>
              </a:lnSpc>
              <a:spcBef>
                <a:spcPts val="2953"/>
              </a:spcBef>
              <a:spcAft>
                <a:spcPts val="0"/>
              </a:spcAft>
              <a:buClr>
                <a:srgbClr val="000000"/>
              </a:buClr>
              <a:buSzPts val="4640"/>
              <a:buFont typeface="Helvetica Neue"/>
              <a:buChar char="•"/>
              <a:defRPr sz="225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2893116" marR="0" lvl="8" indent="-367890" algn="l" rtl="0">
              <a:lnSpc>
                <a:spcPct val="100000"/>
              </a:lnSpc>
              <a:spcBef>
                <a:spcPts val="2953"/>
              </a:spcBef>
              <a:spcAft>
                <a:spcPts val="0"/>
              </a:spcAft>
              <a:buClr>
                <a:srgbClr val="000000"/>
              </a:buClr>
              <a:buSzPts val="4640"/>
              <a:buFont typeface="Helvetica Neue"/>
              <a:buChar char="•"/>
              <a:defRPr sz="225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51490092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Контакты">
  <p:cSld name="Контакты">
    <p:bg>
      <p:bgPr>
        <a:solidFill>
          <a:schemeClr val="accent2"/>
        </a:solidFill>
        <a:effectLst/>
      </p:bgPr>
    </p:bg>
    <p:spTree>
      <p:nvGrpSpPr>
        <p:cNvPr id="1" name="Shape 1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6" name="Google Shape;1186;p52"/>
          <p:cNvSpPr/>
          <p:nvPr/>
        </p:nvSpPr>
        <p:spPr>
          <a:xfrm>
            <a:off x="4362824" y="1382964"/>
            <a:ext cx="3466352" cy="2599534"/>
          </a:xfrm>
          <a:prstGeom prst="ellipse">
            <a:avLst/>
          </a:prstGeom>
          <a:solidFill>
            <a:schemeClr val="lt2">
              <a:alpha val="9803"/>
            </a:schemeClr>
          </a:solidFill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129"/>
              <a:buFont typeface="Helvetica Neue"/>
              <a:buNone/>
            </a:pPr>
            <a:endParaRPr sz="2200" b="0" i="0" u="none" strike="noStrike" cap="none">
              <a:solidFill>
                <a:srgbClr val="FFFFFF"/>
              </a:solidFill>
              <a:latin typeface="Roboto Light"/>
              <a:ea typeface="Roboto Light"/>
              <a:cs typeface="Roboto Light"/>
              <a:sym typeface="Roboto Light"/>
            </a:endParaRPr>
          </a:p>
        </p:txBody>
      </p:sp>
      <p:sp>
        <p:nvSpPr>
          <p:cNvPr id="1187" name="Google Shape;1187;p52"/>
          <p:cNvSpPr>
            <a:spLocks noGrp="1"/>
          </p:cNvSpPr>
          <p:nvPr>
            <p:ph type="pic" idx="2"/>
          </p:nvPr>
        </p:nvSpPr>
        <p:spPr>
          <a:xfrm>
            <a:off x="4458447" y="1454675"/>
            <a:ext cx="3275107" cy="2456112"/>
          </a:xfrm>
          <a:prstGeom prst="ellipse">
            <a:avLst/>
          </a:prstGeom>
          <a:solidFill>
            <a:srgbClr val="E8EDF2"/>
          </a:solidFill>
          <a:ln w="9525" cap="flat" cmpd="sng">
            <a:solidFill>
              <a:schemeClr val="lt2">
                <a:alpha val="20000"/>
              </a:schemeClr>
            </a:solidFill>
            <a:prstDash val="solid"/>
            <a:round/>
            <a:headEnd type="none" w="sm" len="sm"/>
            <a:tailEnd type="none" w="sm" len="sm"/>
          </a:ln>
          <a:effectLst>
            <a:outerShdw blurRad="190500" algn="ctr" rotWithShape="0">
              <a:srgbClr val="000000">
                <a:alpha val="9803"/>
              </a:srgbClr>
            </a:outerShdw>
          </a:effectLst>
        </p:spPr>
        <p:txBody>
          <a:bodyPr spcFirstLastPara="1" wrap="square" lIns="0" tIns="0" rIns="0" bIns="0" anchor="ctr" anchorCtr="0"/>
          <a:lstStyle>
            <a:lvl1pPr marR="0" lvl="0" algn="ctr" rtl="0">
              <a:lnSpc>
                <a:spcPct val="100000"/>
              </a:lnSpc>
              <a:spcBef>
                <a:spcPts val="2953"/>
              </a:spcBef>
              <a:spcAft>
                <a:spcPts val="0"/>
              </a:spcAft>
              <a:buClr>
                <a:srgbClr val="7F7F7F"/>
              </a:buClr>
              <a:buSzPts val="2887"/>
              <a:buFont typeface="Roboto"/>
              <a:buNone/>
              <a:defRPr sz="1400" b="0" i="0" u="none" strike="noStrike" cap="none">
                <a:solidFill>
                  <a:srgbClr val="7F7F7F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R="0" lvl="1" algn="l" rtl="0">
              <a:lnSpc>
                <a:spcPct val="100000"/>
              </a:lnSpc>
              <a:spcBef>
                <a:spcPts val="2953"/>
              </a:spcBef>
              <a:spcAft>
                <a:spcPts val="0"/>
              </a:spcAft>
              <a:buClr>
                <a:schemeClr val="dk2"/>
              </a:buClr>
              <a:buSzPts val="2887"/>
              <a:buFont typeface="Roboto"/>
              <a:buChar char="•"/>
              <a:defRPr sz="1400" b="0" i="0" u="none" strike="noStrike" cap="none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marR="0" lvl="2" algn="l" rtl="0">
              <a:lnSpc>
                <a:spcPct val="100000"/>
              </a:lnSpc>
              <a:spcBef>
                <a:spcPts val="2953"/>
              </a:spcBef>
              <a:spcAft>
                <a:spcPts val="0"/>
              </a:spcAft>
              <a:buClr>
                <a:schemeClr val="dk2"/>
              </a:buClr>
              <a:buSzPts val="2887"/>
              <a:buFont typeface="Roboto"/>
              <a:buChar char="•"/>
              <a:defRPr sz="1400" b="0" i="0" u="none" strike="noStrike" cap="none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marR="0" lvl="3" algn="l" rtl="0">
              <a:lnSpc>
                <a:spcPct val="100000"/>
              </a:lnSpc>
              <a:spcBef>
                <a:spcPts val="2953"/>
              </a:spcBef>
              <a:spcAft>
                <a:spcPts val="0"/>
              </a:spcAft>
              <a:buClr>
                <a:srgbClr val="000000"/>
              </a:buClr>
              <a:buSzPts val="4124"/>
              <a:buFont typeface="Roboto"/>
              <a:buNone/>
              <a:defRPr sz="2000" b="0" i="0" u="none" strike="noStrike" cap="none">
                <a:solidFill>
                  <a:srgbClr val="000000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marR="0" lvl="4" algn="l" rtl="0">
              <a:lnSpc>
                <a:spcPct val="100000"/>
              </a:lnSpc>
              <a:spcBef>
                <a:spcPts val="2953"/>
              </a:spcBef>
              <a:spcAft>
                <a:spcPts val="0"/>
              </a:spcAft>
              <a:buClr>
                <a:srgbClr val="000000"/>
              </a:buClr>
              <a:buSzPts val="4124"/>
              <a:buFont typeface="Roboto"/>
              <a:buNone/>
              <a:defRPr sz="2000" b="0" i="0" u="none" strike="noStrike" cap="none">
                <a:solidFill>
                  <a:srgbClr val="000000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marR="0" lvl="5" algn="l" rtl="0">
              <a:lnSpc>
                <a:spcPct val="100000"/>
              </a:lnSpc>
              <a:spcBef>
                <a:spcPts val="2953"/>
              </a:spcBef>
              <a:spcAft>
                <a:spcPts val="0"/>
              </a:spcAft>
              <a:buClr>
                <a:srgbClr val="000000"/>
              </a:buClr>
              <a:buSzPts val="4640"/>
              <a:buFont typeface="Helvetica Neue"/>
              <a:buChar char="•"/>
              <a:defRPr sz="225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R="0" lvl="6" algn="l" rtl="0">
              <a:lnSpc>
                <a:spcPct val="100000"/>
              </a:lnSpc>
              <a:spcBef>
                <a:spcPts val="2953"/>
              </a:spcBef>
              <a:spcAft>
                <a:spcPts val="0"/>
              </a:spcAft>
              <a:buClr>
                <a:srgbClr val="000000"/>
              </a:buClr>
              <a:buSzPts val="4640"/>
              <a:buFont typeface="Helvetica Neue"/>
              <a:buChar char="•"/>
              <a:defRPr sz="225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R="0" lvl="7" algn="l" rtl="0">
              <a:lnSpc>
                <a:spcPct val="100000"/>
              </a:lnSpc>
              <a:spcBef>
                <a:spcPts val="2953"/>
              </a:spcBef>
              <a:spcAft>
                <a:spcPts val="0"/>
              </a:spcAft>
              <a:buClr>
                <a:srgbClr val="000000"/>
              </a:buClr>
              <a:buSzPts val="4640"/>
              <a:buFont typeface="Helvetica Neue"/>
              <a:buChar char="•"/>
              <a:defRPr sz="225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R="0" lvl="8" algn="l" rtl="0">
              <a:lnSpc>
                <a:spcPct val="100000"/>
              </a:lnSpc>
              <a:spcBef>
                <a:spcPts val="2953"/>
              </a:spcBef>
              <a:spcAft>
                <a:spcPts val="0"/>
              </a:spcAft>
              <a:buClr>
                <a:srgbClr val="000000"/>
              </a:buClr>
              <a:buSzPts val="4640"/>
              <a:buFont typeface="Helvetica Neue"/>
              <a:buChar char="•"/>
              <a:defRPr sz="225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endParaRPr/>
          </a:p>
        </p:txBody>
      </p:sp>
      <p:sp>
        <p:nvSpPr>
          <p:cNvPr id="1188" name="Google Shape;1188;p52"/>
          <p:cNvSpPr/>
          <p:nvPr/>
        </p:nvSpPr>
        <p:spPr>
          <a:xfrm rot="10800000" flipH="1">
            <a:off x="8812336" y="0"/>
            <a:ext cx="3379664" cy="6858000"/>
          </a:xfrm>
          <a:custGeom>
            <a:avLst/>
            <a:gdLst/>
            <a:ahLst/>
            <a:cxnLst/>
            <a:rect l="l" t="t" r="r" b="b"/>
            <a:pathLst>
              <a:path w="2534748" h="6858000" extrusionOk="0">
                <a:moveTo>
                  <a:pt x="0" y="274"/>
                </a:moveTo>
                <a:lnTo>
                  <a:pt x="907" y="0"/>
                </a:lnTo>
                <a:lnTo>
                  <a:pt x="0" y="0"/>
                </a:lnTo>
                <a:close/>
                <a:moveTo>
                  <a:pt x="112831" y="6858000"/>
                </a:moveTo>
                <a:lnTo>
                  <a:pt x="553243" y="6858000"/>
                </a:lnTo>
                <a:lnTo>
                  <a:pt x="1418600" y="6858000"/>
                </a:lnTo>
                <a:lnTo>
                  <a:pt x="2399512" y="6858000"/>
                </a:lnTo>
                <a:lnTo>
                  <a:pt x="2534748" y="6858000"/>
                </a:lnTo>
                <a:lnTo>
                  <a:pt x="2534748" y="0"/>
                </a:lnTo>
                <a:lnTo>
                  <a:pt x="2399512" y="0"/>
                </a:lnTo>
                <a:lnTo>
                  <a:pt x="1418600" y="0"/>
                </a:lnTo>
                <a:lnTo>
                  <a:pt x="1417693" y="0"/>
                </a:lnTo>
                <a:lnTo>
                  <a:pt x="553243" y="0"/>
                </a:lnTo>
                <a:lnTo>
                  <a:pt x="907" y="0"/>
                </a:lnTo>
                <a:lnTo>
                  <a:pt x="1870498" y="3508625"/>
                </a:lnTo>
                <a:close/>
              </a:path>
            </a:pathLst>
          </a:custGeom>
          <a:solidFill>
            <a:schemeClr val="dk1">
              <a:alpha val="1960"/>
            </a:schemeClr>
          </a:solidFill>
          <a:ln>
            <a:noFill/>
          </a:ln>
        </p:spPr>
        <p:txBody>
          <a:bodyPr spcFirstLastPara="1" wrap="square" lIns="64283" tIns="32133" rIns="64283" bIns="32133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60"/>
              <a:buFont typeface="Helvetica Neue"/>
              <a:buNone/>
            </a:pPr>
            <a:endParaRPr sz="1800" b="0" i="0" u="none" strike="noStrike" cap="none">
              <a:solidFill>
                <a:srgbClr val="000000"/>
              </a:solidFill>
              <a:latin typeface="Roboto Light"/>
              <a:ea typeface="Roboto Light"/>
              <a:cs typeface="Roboto Light"/>
              <a:sym typeface="Roboto Light"/>
            </a:endParaRPr>
          </a:p>
        </p:txBody>
      </p:sp>
      <p:sp>
        <p:nvSpPr>
          <p:cNvPr id="1189" name="Google Shape;1189;p52"/>
          <p:cNvSpPr/>
          <p:nvPr/>
        </p:nvSpPr>
        <p:spPr>
          <a:xfrm rot="10800000">
            <a:off x="1" y="0"/>
            <a:ext cx="3379664" cy="6858000"/>
          </a:xfrm>
          <a:custGeom>
            <a:avLst/>
            <a:gdLst/>
            <a:ahLst/>
            <a:cxnLst/>
            <a:rect l="l" t="t" r="r" b="b"/>
            <a:pathLst>
              <a:path w="2534748" h="6858000" extrusionOk="0">
                <a:moveTo>
                  <a:pt x="0" y="274"/>
                </a:moveTo>
                <a:lnTo>
                  <a:pt x="907" y="0"/>
                </a:lnTo>
                <a:lnTo>
                  <a:pt x="0" y="0"/>
                </a:lnTo>
                <a:close/>
                <a:moveTo>
                  <a:pt x="112831" y="6858000"/>
                </a:moveTo>
                <a:lnTo>
                  <a:pt x="553243" y="6858000"/>
                </a:lnTo>
                <a:lnTo>
                  <a:pt x="1418600" y="6858000"/>
                </a:lnTo>
                <a:lnTo>
                  <a:pt x="2399512" y="6858000"/>
                </a:lnTo>
                <a:lnTo>
                  <a:pt x="2534748" y="6858000"/>
                </a:lnTo>
                <a:lnTo>
                  <a:pt x="2534748" y="0"/>
                </a:lnTo>
                <a:lnTo>
                  <a:pt x="2399512" y="0"/>
                </a:lnTo>
                <a:lnTo>
                  <a:pt x="1418600" y="0"/>
                </a:lnTo>
                <a:lnTo>
                  <a:pt x="1417693" y="0"/>
                </a:lnTo>
                <a:lnTo>
                  <a:pt x="553243" y="0"/>
                </a:lnTo>
                <a:lnTo>
                  <a:pt x="907" y="0"/>
                </a:lnTo>
                <a:lnTo>
                  <a:pt x="1870498" y="3508625"/>
                </a:lnTo>
                <a:close/>
              </a:path>
            </a:pathLst>
          </a:custGeom>
          <a:solidFill>
            <a:schemeClr val="dk1">
              <a:alpha val="1960"/>
            </a:schemeClr>
          </a:solidFill>
          <a:ln>
            <a:noFill/>
          </a:ln>
        </p:spPr>
        <p:txBody>
          <a:bodyPr spcFirstLastPara="1" wrap="square" lIns="64283" tIns="32133" rIns="64283" bIns="32133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60"/>
              <a:buFont typeface="Helvetica Neue"/>
              <a:buNone/>
            </a:pPr>
            <a:endParaRPr sz="1800" b="0" i="0" u="none" strike="noStrike" cap="none">
              <a:solidFill>
                <a:srgbClr val="000000"/>
              </a:solidFill>
              <a:latin typeface="Roboto Light"/>
              <a:ea typeface="Roboto Light"/>
              <a:cs typeface="Roboto Light"/>
              <a:sym typeface="Roboto Light"/>
            </a:endParaRPr>
          </a:p>
        </p:txBody>
      </p:sp>
      <p:sp>
        <p:nvSpPr>
          <p:cNvPr id="1190" name="Google Shape;1190;p52"/>
          <p:cNvSpPr txBox="1">
            <a:spLocks noGrp="1"/>
          </p:cNvSpPr>
          <p:nvPr>
            <p:ph type="title"/>
          </p:nvPr>
        </p:nvSpPr>
        <p:spPr>
          <a:xfrm>
            <a:off x="719667" y="4145773"/>
            <a:ext cx="10752667" cy="7694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/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689"/>
              <a:buFont typeface="Roboto"/>
              <a:buNone/>
              <a:defRPr sz="4000" b="1" i="0" u="none" strike="noStrike" cap="non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0"/>
              <a:buFont typeface="Roboto Light"/>
              <a:buNone/>
              <a:defRPr sz="5625" b="0" i="0" u="none" strike="noStrike" cap="none">
                <a:solidFill>
                  <a:srgbClr val="000000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0"/>
              <a:buFont typeface="Roboto Light"/>
              <a:buNone/>
              <a:defRPr sz="5625" b="0" i="0" u="none" strike="noStrike" cap="none">
                <a:solidFill>
                  <a:srgbClr val="000000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0"/>
              <a:buFont typeface="Roboto Light"/>
              <a:buNone/>
              <a:defRPr sz="5625" b="0" i="0" u="none" strike="noStrike" cap="none">
                <a:solidFill>
                  <a:srgbClr val="000000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0"/>
              <a:buFont typeface="Roboto Light"/>
              <a:buNone/>
              <a:defRPr sz="5625" b="0" i="0" u="none" strike="noStrike" cap="none">
                <a:solidFill>
                  <a:srgbClr val="000000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0"/>
              <a:buFont typeface="Roboto Light"/>
              <a:buNone/>
              <a:defRPr sz="5625" b="0" i="0" u="none" strike="noStrike" cap="none">
                <a:solidFill>
                  <a:srgbClr val="000000"/>
                </a:solidFill>
                <a:latin typeface="Roboto Light"/>
                <a:ea typeface="Roboto Light"/>
                <a:cs typeface="Roboto Light"/>
                <a:sym typeface="Roboto Light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0"/>
              <a:buFont typeface="Roboto Light"/>
              <a:buNone/>
              <a:defRPr sz="5625" b="0" i="0" u="none" strike="noStrike" cap="none">
                <a:solidFill>
                  <a:srgbClr val="000000"/>
                </a:solidFill>
                <a:latin typeface="Roboto Light"/>
                <a:ea typeface="Roboto Light"/>
                <a:cs typeface="Roboto Light"/>
                <a:sym typeface="Roboto Light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0"/>
              <a:buFont typeface="Roboto Light"/>
              <a:buNone/>
              <a:defRPr sz="5625" b="0" i="0" u="none" strike="noStrike" cap="none">
                <a:solidFill>
                  <a:srgbClr val="000000"/>
                </a:solidFill>
                <a:latin typeface="Roboto Light"/>
                <a:ea typeface="Roboto Light"/>
                <a:cs typeface="Roboto Light"/>
                <a:sym typeface="Roboto Light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0"/>
              <a:buFont typeface="Roboto Light"/>
              <a:buNone/>
              <a:defRPr sz="5625" b="0" i="0" u="none" strike="noStrike" cap="none">
                <a:solidFill>
                  <a:srgbClr val="000000"/>
                </a:solidFill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>
            <a:endParaRPr/>
          </a:p>
        </p:txBody>
      </p:sp>
      <p:sp>
        <p:nvSpPr>
          <p:cNvPr id="1191" name="Google Shape;1191;p52"/>
          <p:cNvSpPr txBox="1">
            <a:spLocks noGrp="1"/>
          </p:cNvSpPr>
          <p:nvPr>
            <p:ph type="body" idx="1"/>
          </p:nvPr>
        </p:nvSpPr>
        <p:spPr>
          <a:xfrm>
            <a:off x="719667" y="4948230"/>
            <a:ext cx="10752667" cy="7694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/>
          <a:lstStyle>
            <a:lvl1pPr marL="321457" marR="0" lvl="0" indent="-160729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712"/>
              <a:buFont typeface="Roboto"/>
              <a:buNone/>
              <a:defRPr sz="1800" b="0" i="0" u="none" strike="noStrike" cap="non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L="642915" marR="0" lvl="1" indent="-289622" algn="l" rtl="0">
              <a:lnSpc>
                <a:spcPct val="100000"/>
              </a:lnSpc>
              <a:spcBef>
                <a:spcPts val="2953"/>
              </a:spcBef>
              <a:spcAft>
                <a:spcPts val="0"/>
              </a:spcAft>
              <a:buClr>
                <a:schemeClr val="dk2"/>
              </a:buClr>
              <a:buSzPts val="2887"/>
              <a:buFont typeface="Roboto"/>
              <a:buChar char="•"/>
              <a:defRPr sz="1400" b="0" i="0" u="none" strike="noStrike" cap="none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marL="964372" marR="0" lvl="2" indent="-289622" algn="l" rtl="0">
              <a:lnSpc>
                <a:spcPct val="100000"/>
              </a:lnSpc>
              <a:spcBef>
                <a:spcPts val="2953"/>
              </a:spcBef>
              <a:spcAft>
                <a:spcPts val="0"/>
              </a:spcAft>
              <a:buClr>
                <a:schemeClr val="dk2"/>
              </a:buClr>
              <a:buSzPts val="2887"/>
              <a:buFont typeface="Roboto"/>
              <a:buChar char="•"/>
              <a:defRPr sz="1400" b="0" i="0" u="none" strike="noStrike" cap="none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marL="1285829" marR="0" lvl="3" indent="-160729" algn="l" rtl="0">
              <a:lnSpc>
                <a:spcPct val="100000"/>
              </a:lnSpc>
              <a:spcBef>
                <a:spcPts val="2953"/>
              </a:spcBef>
              <a:spcAft>
                <a:spcPts val="0"/>
              </a:spcAft>
              <a:buClr>
                <a:srgbClr val="000000"/>
              </a:buClr>
              <a:buSzPts val="4124"/>
              <a:buFont typeface="Roboto"/>
              <a:buNone/>
              <a:defRPr sz="2000" b="0" i="0" u="none" strike="noStrike" cap="none">
                <a:solidFill>
                  <a:srgbClr val="000000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marL="1607287" marR="0" lvl="4" indent="-160729" algn="l" rtl="0">
              <a:lnSpc>
                <a:spcPct val="100000"/>
              </a:lnSpc>
              <a:spcBef>
                <a:spcPts val="2953"/>
              </a:spcBef>
              <a:spcAft>
                <a:spcPts val="0"/>
              </a:spcAft>
              <a:buClr>
                <a:srgbClr val="000000"/>
              </a:buClr>
              <a:buSzPts val="4124"/>
              <a:buFont typeface="Roboto"/>
              <a:buNone/>
              <a:defRPr sz="2000" b="0" i="0" u="none" strike="noStrike" cap="none">
                <a:solidFill>
                  <a:srgbClr val="000000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marL="1928744" marR="0" lvl="5" indent="-367889" algn="l" rtl="0">
              <a:lnSpc>
                <a:spcPct val="100000"/>
              </a:lnSpc>
              <a:spcBef>
                <a:spcPts val="2953"/>
              </a:spcBef>
              <a:spcAft>
                <a:spcPts val="0"/>
              </a:spcAft>
              <a:buClr>
                <a:srgbClr val="000000"/>
              </a:buClr>
              <a:buSzPts val="4640"/>
              <a:buFont typeface="Helvetica Neue"/>
              <a:buChar char="•"/>
              <a:defRPr sz="225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2250201" marR="0" lvl="6" indent="-367889" algn="l" rtl="0">
              <a:lnSpc>
                <a:spcPct val="100000"/>
              </a:lnSpc>
              <a:spcBef>
                <a:spcPts val="2953"/>
              </a:spcBef>
              <a:spcAft>
                <a:spcPts val="0"/>
              </a:spcAft>
              <a:buClr>
                <a:srgbClr val="000000"/>
              </a:buClr>
              <a:buSzPts val="4640"/>
              <a:buFont typeface="Helvetica Neue"/>
              <a:buChar char="•"/>
              <a:defRPr sz="225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2571659" marR="0" lvl="7" indent="-367889" algn="l" rtl="0">
              <a:lnSpc>
                <a:spcPct val="100000"/>
              </a:lnSpc>
              <a:spcBef>
                <a:spcPts val="2953"/>
              </a:spcBef>
              <a:spcAft>
                <a:spcPts val="0"/>
              </a:spcAft>
              <a:buClr>
                <a:srgbClr val="000000"/>
              </a:buClr>
              <a:buSzPts val="4640"/>
              <a:buFont typeface="Helvetica Neue"/>
              <a:buChar char="•"/>
              <a:defRPr sz="225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2893116" marR="0" lvl="8" indent="-367890" algn="l" rtl="0">
              <a:lnSpc>
                <a:spcPct val="100000"/>
              </a:lnSpc>
              <a:spcBef>
                <a:spcPts val="2953"/>
              </a:spcBef>
              <a:spcAft>
                <a:spcPts val="0"/>
              </a:spcAft>
              <a:buClr>
                <a:srgbClr val="000000"/>
              </a:buClr>
              <a:buSzPts val="4640"/>
              <a:buFont typeface="Helvetica Neue"/>
              <a:buChar char="•"/>
              <a:defRPr sz="225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82724371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0_Заголовок и подзаголовок">
  <p:cSld name="10_Заголовок и подзаголовок">
    <p:bg>
      <p:bgPr>
        <a:solidFill>
          <a:srgbClr val="FEFEFE"/>
        </a:solidFill>
        <a:effectLst/>
      </p:bgPr>
    </p:bg>
    <p:spTree>
      <p:nvGrpSpPr>
        <p:cNvPr id="1" name="Shape 11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3" name="Google Shape;1193;p53"/>
          <p:cNvSpPr txBox="1">
            <a:spLocks noGrp="1"/>
          </p:cNvSpPr>
          <p:nvPr>
            <p:ph type="body" idx="1"/>
          </p:nvPr>
        </p:nvSpPr>
        <p:spPr>
          <a:xfrm>
            <a:off x="719667" y="771137"/>
            <a:ext cx="10752667" cy="49363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/>
          <a:lstStyle>
            <a:lvl1pPr marL="321457" marR="0" lvl="0" indent="-160729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731"/>
              <a:buFont typeface="Arial"/>
              <a:buNone/>
              <a:defRPr sz="1600" b="0" i="0" u="none" strike="noStrike" cap="none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L="642915" marR="0" lvl="1" indent="-160729" algn="l" rtl="0">
              <a:lnSpc>
                <a:spcPct val="100000"/>
              </a:lnSpc>
              <a:spcBef>
                <a:spcPts val="2953"/>
              </a:spcBef>
              <a:spcAft>
                <a:spcPts val="0"/>
              </a:spcAft>
              <a:buClr>
                <a:schemeClr val="dk2"/>
              </a:buClr>
              <a:buSzPts val="4124"/>
              <a:buFont typeface="Roboto"/>
              <a:buNone/>
              <a:defRPr sz="2000" b="0" i="0" u="none" strike="noStrike" cap="none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marL="964372" marR="0" lvl="2" indent="-160729" algn="l" rtl="0">
              <a:lnSpc>
                <a:spcPct val="100000"/>
              </a:lnSpc>
              <a:spcBef>
                <a:spcPts val="2953"/>
              </a:spcBef>
              <a:spcAft>
                <a:spcPts val="0"/>
              </a:spcAft>
              <a:buClr>
                <a:schemeClr val="dk2"/>
              </a:buClr>
              <a:buSzPts val="4124"/>
              <a:buFont typeface="Roboto"/>
              <a:buNone/>
              <a:defRPr sz="2000" b="0" i="0" u="none" strike="noStrike" cap="none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marL="1285829" marR="0" lvl="3" indent="-160729" algn="l" rtl="0">
              <a:lnSpc>
                <a:spcPct val="100000"/>
              </a:lnSpc>
              <a:spcBef>
                <a:spcPts val="2953"/>
              </a:spcBef>
              <a:spcAft>
                <a:spcPts val="0"/>
              </a:spcAft>
              <a:buClr>
                <a:srgbClr val="000000"/>
              </a:buClr>
              <a:buSzPts val="4124"/>
              <a:buFont typeface="Roboto"/>
              <a:buNone/>
              <a:defRPr sz="2000" b="0" i="0" u="none" strike="noStrike" cap="none">
                <a:solidFill>
                  <a:srgbClr val="000000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marL="1607287" marR="0" lvl="4" indent="-160729" algn="l" rtl="0">
              <a:lnSpc>
                <a:spcPct val="100000"/>
              </a:lnSpc>
              <a:spcBef>
                <a:spcPts val="2953"/>
              </a:spcBef>
              <a:spcAft>
                <a:spcPts val="0"/>
              </a:spcAft>
              <a:buClr>
                <a:srgbClr val="000000"/>
              </a:buClr>
              <a:buSzPts val="4124"/>
              <a:buFont typeface="Roboto"/>
              <a:buNone/>
              <a:defRPr sz="2000" b="0" i="0" u="none" strike="noStrike" cap="none">
                <a:solidFill>
                  <a:srgbClr val="000000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marL="1928744" marR="0" lvl="5" indent="-367889" algn="l" rtl="0">
              <a:lnSpc>
                <a:spcPct val="100000"/>
              </a:lnSpc>
              <a:spcBef>
                <a:spcPts val="2953"/>
              </a:spcBef>
              <a:spcAft>
                <a:spcPts val="0"/>
              </a:spcAft>
              <a:buClr>
                <a:srgbClr val="000000"/>
              </a:buClr>
              <a:buSzPts val="4640"/>
              <a:buFont typeface="Helvetica Neue"/>
              <a:buChar char="•"/>
              <a:defRPr sz="225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2250201" marR="0" lvl="6" indent="-367889" algn="l" rtl="0">
              <a:lnSpc>
                <a:spcPct val="100000"/>
              </a:lnSpc>
              <a:spcBef>
                <a:spcPts val="2953"/>
              </a:spcBef>
              <a:spcAft>
                <a:spcPts val="0"/>
              </a:spcAft>
              <a:buClr>
                <a:srgbClr val="000000"/>
              </a:buClr>
              <a:buSzPts val="4640"/>
              <a:buFont typeface="Helvetica Neue"/>
              <a:buChar char="•"/>
              <a:defRPr sz="225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2571659" marR="0" lvl="7" indent="-367889" algn="l" rtl="0">
              <a:lnSpc>
                <a:spcPct val="100000"/>
              </a:lnSpc>
              <a:spcBef>
                <a:spcPts val="2953"/>
              </a:spcBef>
              <a:spcAft>
                <a:spcPts val="0"/>
              </a:spcAft>
              <a:buClr>
                <a:srgbClr val="000000"/>
              </a:buClr>
              <a:buSzPts val="4640"/>
              <a:buFont typeface="Helvetica Neue"/>
              <a:buChar char="•"/>
              <a:defRPr sz="225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2893116" marR="0" lvl="8" indent="-367890" algn="l" rtl="0">
              <a:lnSpc>
                <a:spcPct val="100000"/>
              </a:lnSpc>
              <a:spcBef>
                <a:spcPts val="2953"/>
              </a:spcBef>
              <a:spcAft>
                <a:spcPts val="0"/>
              </a:spcAft>
              <a:buClr>
                <a:srgbClr val="000000"/>
              </a:buClr>
              <a:buSzPts val="4640"/>
              <a:buFont typeface="Helvetica Neue"/>
              <a:buChar char="•"/>
              <a:defRPr sz="225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endParaRPr/>
          </a:p>
        </p:txBody>
      </p:sp>
      <p:sp>
        <p:nvSpPr>
          <p:cNvPr id="1194" name="Google Shape;1194;p53"/>
          <p:cNvSpPr txBox="1">
            <a:spLocks noGrp="1"/>
          </p:cNvSpPr>
          <p:nvPr>
            <p:ph type="title"/>
          </p:nvPr>
        </p:nvSpPr>
        <p:spPr>
          <a:xfrm>
            <a:off x="719666" y="233853"/>
            <a:ext cx="8822267" cy="2974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/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129"/>
              <a:buFont typeface="Roboto"/>
              <a:buNone/>
              <a:defRPr sz="2200" b="1" i="0" u="none" strike="noStrike" cap="none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0"/>
              <a:buFont typeface="Roboto Light"/>
              <a:buNone/>
              <a:defRPr sz="5625" b="0" i="0" u="none" strike="noStrike" cap="none">
                <a:solidFill>
                  <a:srgbClr val="000000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0"/>
              <a:buFont typeface="Roboto Light"/>
              <a:buNone/>
              <a:defRPr sz="5625" b="0" i="0" u="none" strike="noStrike" cap="none">
                <a:solidFill>
                  <a:srgbClr val="000000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0"/>
              <a:buFont typeface="Roboto Light"/>
              <a:buNone/>
              <a:defRPr sz="5625" b="0" i="0" u="none" strike="noStrike" cap="none">
                <a:solidFill>
                  <a:srgbClr val="000000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0"/>
              <a:buFont typeface="Roboto Light"/>
              <a:buNone/>
              <a:defRPr sz="5625" b="0" i="0" u="none" strike="noStrike" cap="none">
                <a:solidFill>
                  <a:srgbClr val="000000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0"/>
              <a:buFont typeface="Roboto Light"/>
              <a:buNone/>
              <a:defRPr sz="5625" b="0" i="0" u="none" strike="noStrike" cap="none">
                <a:solidFill>
                  <a:srgbClr val="000000"/>
                </a:solidFill>
                <a:latin typeface="Roboto Light"/>
                <a:ea typeface="Roboto Light"/>
                <a:cs typeface="Roboto Light"/>
                <a:sym typeface="Roboto Light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0"/>
              <a:buFont typeface="Roboto Light"/>
              <a:buNone/>
              <a:defRPr sz="5625" b="0" i="0" u="none" strike="noStrike" cap="none">
                <a:solidFill>
                  <a:srgbClr val="000000"/>
                </a:solidFill>
                <a:latin typeface="Roboto Light"/>
                <a:ea typeface="Roboto Light"/>
                <a:cs typeface="Roboto Light"/>
                <a:sym typeface="Roboto Light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0"/>
              <a:buFont typeface="Roboto Light"/>
              <a:buNone/>
              <a:defRPr sz="5625" b="0" i="0" u="none" strike="noStrike" cap="none">
                <a:solidFill>
                  <a:srgbClr val="000000"/>
                </a:solidFill>
                <a:latin typeface="Roboto Light"/>
                <a:ea typeface="Roboto Light"/>
                <a:cs typeface="Roboto Light"/>
                <a:sym typeface="Roboto Light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0"/>
              <a:buFont typeface="Roboto Light"/>
              <a:buNone/>
              <a:defRPr sz="5625" b="0" i="0" u="none" strike="noStrike" cap="none">
                <a:solidFill>
                  <a:srgbClr val="000000"/>
                </a:solidFill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23687694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82">
          <p15:clr>
            <a:srgbClr val="FBAE40"/>
          </p15:clr>
        </p15:guide>
        <p15:guide id="2" orient="horz" pos="686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E841644-C677-4E5A-A9EA-9F80A31B55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E083DA1-32DE-4333-9206-43747BC726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591FC82F-2FF8-45C4-BCC8-3FE30CAA52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E231A-E19B-4C1C-A214-027F427EB376}" type="datetimeFigureOut">
              <a:rPr lang="ru-RU" smtClean="0"/>
              <a:t>18.04.2019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C44E12D-CBAA-409A-8FE0-1E46CD1CE8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FD0082E-C3D3-47B1-B46B-74A0C6C269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99A00-8AF8-47E1-987D-5197200AA6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916390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A57D2C0-3BC4-41B4-9DBE-511BEC21EE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68FEF589-B980-4858-AD58-00B28895DEB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26491CB-1779-47D6-945E-40C751BFA2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E231A-E19B-4C1C-A214-027F427EB376}" type="datetimeFigureOut">
              <a:rPr lang="ru-RU" smtClean="0"/>
              <a:t>18.04.2019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95A4F4F-A088-447D-A65D-42D850F83E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4D0DF42-6A97-49A0-8AE1-47DD233AFD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99A00-8AF8-47E1-987D-5197200AA6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343170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63AD485-707E-4701-B53C-865B6B301C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BF1D8B8-F67C-42DB-80C1-A113C945AC6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60C0AAE3-B3CA-45FE-82FF-8A850EFC3AD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B3F1E01A-53D5-4EEA-93C5-5C333518FC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E231A-E19B-4C1C-A214-027F427EB376}" type="datetimeFigureOut">
              <a:rPr lang="ru-RU" smtClean="0"/>
              <a:t>18.04.2019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A8292404-9AC6-4ECD-A7E0-2EC6C12E4C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131C920A-5D3A-4D54-93A7-AB60DA550C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99A00-8AF8-47E1-987D-5197200AA6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436396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4BA526C-9BDA-466B-AA68-0BBE8E30FD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F2FB7717-74A4-4B67-B05F-68B16C4D01B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2E51F6D2-8165-4865-A4CC-2C8EA2C8242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1FCCB187-B2A8-454C-8186-9EE371D470C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1F296CED-0B2D-4D10-A770-2E76A72A6CF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D2EB28FF-7144-4C28-9F89-A0F2E9152F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E231A-E19B-4C1C-A214-027F427EB376}" type="datetimeFigureOut">
              <a:rPr lang="ru-RU" smtClean="0"/>
              <a:t>18.04.2019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66105966-74C3-4E28-BF27-12BB09976E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521AF777-89EE-4FDE-AA53-3AB01A2A93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99A00-8AF8-47E1-987D-5197200AA6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562803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2C4AAAA-1912-4D85-90EC-3FDCF101F6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085E3D45-318B-44EB-96C4-A29E4A856E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E231A-E19B-4C1C-A214-027F427EB376}" type="datetimeFigureOut">
              <a:rPr lang="ru-RU" smtClean="0"/>
              <a:t>18.04.2019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303A1F68-AF4C-4266-8ED1-320C218923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F945DC20-1BED-4DDB-8140-3AB3E3227A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99A00-8AF8-47E1-987D-5197200AA6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851907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7D76B27B-FA87-43F8-97AC-CCBB01E77C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E231A-E19B-4C1C-A214-027F427EB376}" type="datetimeFigureOut">
              <a:rPr lang="ru-RU" smtClean="0"/>
              <a:t>18.04.2019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D38B3962-E28E-419E-B421-0896491C74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74063213-88C4-47F9-8DEF-9F911AABED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99A00-8AF8-47E1-987D-5197200AA6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61386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27689BC-0A60-4555-B74C-8ADF3D6664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0552CFF-A255-4DCC-828E-A0082541E1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B0415BF4-12EC-4A69-A4D0-A6DBB8D2A94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63796086-ED93-44EA-9EC6-ACBB2C0073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E231A-E19B-4C1C-A214-027F427EB376}" type="datetimeFigureOut">
              <a:rPr lang="ru-RU" smtClean="0"/>
              <a:t>18.04.2019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C53358DB-A388-441A-98F6-86BE3194A0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DA229617-0FF1-42B6-BD02-15ED86926A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99A00-8AF8-47E1-987D-5197200AA6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021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489A2F7-B4FA-4F6F-A138-6FB31BCC0C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C7DC966F-2520-49F6-A5C9-30E3AC4ED57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19B4F518-A68B-452A-8EB6-D968413B414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224268DE-B3C6-4DB8-ACE6-337C85AA10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E231A-E19B-4C1C-A214-027F427EB376}" type="datetimeFigureOut">
              <a:rPr lang="ru-RU" smtClean="0"/>
              <a:t>18.04.2019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61E52CEA-68C9-45F7-BA00-79584F98C9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B1A24A1C-B70E-4972-966B-BED9C0221B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99A00-8AF8-47E1-987D-5197200AA6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39269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08EA1FE-0B60-488E-9D76-1D9104B67F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BAC00331-48E0-4994-86B1-83D3F2FFB97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024B9B4F-73D5-48F7-87C5-2CFC2E50765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AE231A-E19B-4C1C-A214-027F427EB376}" type="datetimeFigureOut">
              <a:rPr lang="ru-RU" smtClean="0"/>
              <a:t>18.04.2019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1475D71E-2EF5-4149-A124-3BC9EF6982F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8243BCA-6C66-491B-AC21-802F0EF13C9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B99A00-8AF8-47E1-987D-5197200AA6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36124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2" r:id="rId12"/>
    <p:sldLayoutId id="2147483663" r:id="rId13"/>
    <p:sldLayoutId id="2147483664" r:id="rId14"/>
    <p:sldLayoutId id="2147483665" r:id="rId15"/>
    <p:sldLayoutId id="2147483666" r:id="rId16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5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113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8586788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Ненумерованный списочек"/>
          <p:cNvSpPr txBox="1"/>
          <p:nvPr/>
        </p:nvSpPr>
        <p:spPr>
          <a:xfrm>
            <a:off x="1882902" y="1150857"/>
            <a:ext cx="72200" cy="59150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35719" tIns="35719" rIns="35719" bIns="35719" anchor="ctr">
            <a:spAutoFit/>
          </a:bodyPr>
          <a:lstStyle>
            <a:lvl1pPr algn="l">
              <a:defRPr sz="4800" b="0">
                <a:solidFill>
                  <a:srgbClr val="35545C"/>
                </a:solidFill>
                <a:latin typeface="Roboto Bold"/>
                <a:ea typeface="Roboto Bold"/>
                <a:cs typeface="Roboto Bold"/>
                <a:sym typeface="Roboto Bold"/>
              </a:defRPr>
            </a:lvl1pPr>
          </a:lstStyle>
          <a:p>
            <a:pPr defTabSz="410751" hangingPunct="0">
              <a:defRPr/>
            </a:pPr>
            <a:endParaRPr sz="3375" kern="0" dirty="0"/>
          </a:p>
        </p:txBody>
      </p:sp>
      <p:sp>
        <p:nvSpPr>
          <p:cNvPr id="7" name="Текст 62">
            <a:extLst>
              <a:ext uri="{FF2B5EF4-FFF2-40B4-BE49-F238E27FC236}">
                <a16:creationId xmlns:a16="http://schemas.microsoft.com/office/drawing/2014/main" id="{4B65B07E-6530-492A-AAF1-1DD5559C4A10}"/>
              </a:ext>
            </a:extLst>
          </p:cNvPr>
          <p:cNvSpPr txBox="1">
            <a:spLocks/>
          </p:cNvSpPr>
          <p:nvPr/>
        </p:nvSpPr>
        <p:spPr>
          <a:xfrm>
            <a:off x="945089" y="6337011"/>
            <a:ext cx="7296000" cy="215444"/>
          </a:xfrm>
          <a:prstGeom prst="rect">
            <a:avLst/>
          </a:prstGeom>
        </p:spPr>
        <p:txBody>
          <a:bodyPr vert="horz" wrap="none" lIns="91440" tIns="45720" rIns="91440" bIns="45720" rtlCol="0" anchor="ctr">
            <a:noAutofit/>
          </a:bodyPr>
          <a:lstStyle>
            <a:lvl1pPr indent="0">
              <a:lnSpc>
                <a:spcPct val="90000"/>
              </a:lnSpc>
              <a:spcBef>
                <a:spcPts val="0"/>
              </a:spcBef>
              <a:buFont typeface="Arial" panose="020B0604020202020204" pitchFamily="34" charset="0"/>
              <a:buNone/>
              <a:defRPr sz="1400">
                <a:solidFill>
                  <a:schemeClr val="bg2">
                    <a:lumMod val="25000"/>
                    <a:alpha val="80000"/>
                  </a:schemeClr>
                </a:solidFill>
              </a:defRPr>
            </a:lvl1pPr>
            <a:lvl2pPr marL="685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/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/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r>
              <a:rPr lang="ru-RU" dirty="0"/>
              <a:t>Преподаватель Ржевский Михаил Владимирович  </a:t>
            </a:r>
            <a:r>
              <a:rPr lang="en-US" dirty="0"/>
              <a:t>info@hosting-it.ru</a:t>
            </a:r>
            <a:endParaRPr lang="ru-RU" dirty="0"/>
          </a:p>
        </p:txBody>
      </p:sp>
      <p:sp>
        <p:nvSpPr>
          <p:cNvPr id="6" name="Заголовок 3">
            <a:extLst>
              <a:ext uri="{FF2B5EF4-FFF2-40B4-BE49-F238E27FC236}">
                <a16:creationId xmlns:a16="http://schemas.microsoft.com/office/drawing/2014/main" id="{D4AC849C-DB4F-40F0-B594-2FBC5F7A74BE}"/>
              </a:ext>
            </a:extLst>
          </p:cNvPr>
          <p:cNvSpPr txBox="1">
            <a:spLocks/>
          </p:cNvSpPr>
          <p:nvPr/>
        </p:nvSpPr>
        <p:spPr>
          <a:xfrm>
            <a:off x="719667" y="233853"/>
            <a:ext cx="8822267" cy="297475"/>
          </a:xfrm>
          <a:prstGeom prst="rect">
            <a:avLst/>
          </a:prstGeom>
        </p:spPr>
        <p:txBody>
          <a:bodyPr vert="horz" wrap="square" lIns="0" tIns="0" rIns="0" bIns="0" rtlCol="0" anchor="ctr">
            <a:noAutofit/>
          </a:bodyPr>
          <a:lstStyle>
            <a:lvl1pPr algn="l" defTabSz="914400" rtl="0" eaLnBrk="1" latinLnBrk="0" hangingPunct="1">
              <a:lnSpc>
                <a:spcPct val="80000"/>
              </a:lnSpc>
              <a:spcBef>
                <a:spcPct val="0"/>
              </a:spcBef>
              <a:buNone/>
              <a:defRPr sz="2200" b="0" kern="1200">
                <a:solidFill>
                  <a:schemeClr val="tx2"/>
                </a:solidFill>
                <a:latin typeface="Roboto Bold" panose="02000000000000000000" pitchFamily="2" charset="0"/>
                <a:ea typeface="Roboto Bold" panose="02000000000000000000" pitchFamily="2" charset="0"/>
                <a:cs typeface="+mj-cs"/>
              </a:defRPr>
            </a:lvl1pPr>
          </a:lstStyle>
          <a:p>
            <a:pPr algn="ctr"/>
            <a:r>
              <a:rPr lang="ru-RU" dirty="0">
                <a:solidFill>
                  <a:schemeClr val="tx1"/>
                </a:solidFill>
                <a:sym typeface="Roboto Bold"/>
              </a:rPr>
              <a:t>Схема куба для демонстрации</a:t>
            </a:r>
            <a:endParaRPr lang="ru-RU" dirty="0">
              <a:solidFill>
                <a:schemeClr val="tx1"/>
              </a:solidFill>
            </a:endParaRPr>
          </a:p>
        </p:txBody>
      </p:sp>
      <p:pic>
        <p:nvPicPr>
          <p:cNvPr id="8" name="Рисунок 7" descr="https://www.osp.ru/FileStorage/ARTICLE/Windows_IT_Pro/2011-04/01_11/13105836/Windows_IT_Pro_471_(6982).jpg">
            <a:extLst>
              <a:ext uri="{FF2B5EF4-FFF2-40B4-BE49-F238E27FC236}">
                <a16:creationId xmlns:a16="http://schemas.microsoft.com/office/drawing/2014/main" id="{DF9DF0DF-EF45-46FF-9B04-38173ECF6663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78589" y="1572867"/>
            <a:ext cx="4762500" cy="33147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" name="Рисунок 9">
            <a:extLst>
              <a:ext uri="{FF2B5EF4-FFF2-40B4-BE49-F238E27FC236}">
                <a16:creationId xmlns:a16="http://schemas.microsoft.com/office/drawing/2014/main" id="{55ECB143-337F-4FA7-8236-DD739069579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253042" y="177802"/>
            <a:ext cx="1333500" cy="4095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8643022"/>
      </p:ext>
    </p:extLst>
  </p:cSld>
  <p:clrMapOvr>
    <a:masterClrMapping/>
  </p:clrMapOvr>
  <p:transition spd="med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Ненумерованный списочек"/>
          <p:cNvSpPr txBox="1"/>
          <p:nvPr/>
        </p:nvSpPr>
        <p:spPr>
          <a:xfrm>
            <a:off x="1882902" y="1150857"/>
            <a:ext cx="72200" cy="59150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35719" tIns="35719" rIns="35719" bIns="35719" anchor="ctr">
            <a:spAutoFit/>
          </a:bodyPr>
          <a:lstStyle>
            <a:lvl1pPr algn="l">
              <a:defRPr sz="4800" b="0">
                <a:solidFill>
                  <a:srgbClr val="35545C"/>
                </a:solidFill>
                <a:latin typeface="Roboto Bold"/>
                <a:ea typeface="Roboto Bold"/>
                <a:cs typeface="Roboto Bold"/>
                <a:sym typeface="Roboto Bold"/>
              </a:defRPr>
            </a:lvl1pPr>
          </a:lstStyle>
          <a:p>
            <a:pPr defTabSz="410751" hangingPunct="0">
              <a:defRPr/>
            </a:pPr>
            <a:endParaRPr sz="3375" kern="0" dirty="0"/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7EE27CCA-C438-4851-ABA0-3DCEC7D070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3980" y="1268311"/>
            <a:ext cx="8822267" cy="1673671"/>
          </a:xfrm>
        </p:spPr>
        <p:txBody>
          <a:bodyPr/>
          <a:lstStyle/>
          <a:p>
            <a:pPr algn="ctr"/>
            <a:r>
              <a:rPr lang="ru-RU" sz="4400" b="1" dirty="0">
                <a:solidFill>
                  <a:schemeClr val="tx1"/>
                </a:solidFill>
                <a:sym typeface="Roboto Bold"/>
              </a:rPr>
              <a:t>Демонстрация</a:t>
            </a:r>
            <a:r>
              <a:rPr lang="en-US" sz="4000" dirty="0">
                <a:solidFill>
                  <a:schemeClr val="tx1"/>
                </a:solidFill>
                <a:sym typeface="Roboto Bold"/>
              </a:rPr>
              <a:t>:</a:t>
            </a:r>
            <a:r>
              <a:rPr lang="ru-RU" sz="4000" dirty="0">
                <a:solidFill>
                  <a:schemeClr val="tx1"/>
                </a:solidFill>
                <a:sym typeface="Roboto Bold"/>
              </a:rPr>
              <a:t> создания куба, развертывание и вывод данных в </a:t>
            </a:r>
            <a:r>
              <a:rPr lang="en-US" sz="4000" dirty="0">
                <a:solidFill>
                  <a:schemeClr val="tx1"/>
                </a:solidFill>
                <a:sym typeface="Roboto Bold"/>
              </a:rPr>
              <a:t>Excel</a:t>
            </a:r>
            <a:endParaRPr lang="ru-RU" sz="4000" dirty="0">
              <a:solidFill>
                <a:schemeClr val="tx1"/>
              </a:solidFill>
            </a:endParaRPr>
          </a:p>
        </p:txBody>
      </p:sp>
      <p:sp>
        <p:nvSpPr>
          <p:cNvPr id="7" name="Текст 62">
            <a:extLst>
              <a:ext uri="{FF2B5EF4-FFF2-40B4-BE49-F238E27FC236}">
                <a16:creationId xmlns:a16="http://schemas.microsoft.com/office/drawing/2014/main" id="{4B65B07E-6530-492A-AAF1-1DD5559C4A10}"/>
              </a:ext>
            </a:extLst>
          </p:cNvPr>
          <p:cNvSpPr txBox="1">
            <a:spLocks/>
          </p:cNvSpPr>
          <p:nvPr/>
        </p:nvSpPr>
        <p:spPr>
          <a:xfrm>
            <a:off x="945089" y="6337011"/>
            <a:ext cx="7296000" cy="215444"/>
          </a:xfrm>
          <a:prstGeom prst="rect">
            <a:avLst/>
          </a:prstGeom>
        </p:spPr>
        <p:txBody>
          <a:bodyPr vert="horz" wrap="none" lIns="91440" tIns="45720" rIns="91440" bIns="45720" rtlCol="0" anchor="ctr">
            <a:noAutofit/>
          </a:bodyPr>
          <a:lstStyle>
            <a:lvl1pPr indent="0">
              <a:lnSpc>
                <a:spcPct val="90000"/>
              </a:lnSpc>
              <a:spcBef>
                <a:spcPts val="0"/>
              </a:spcBef>
              <a:buFont typeface="Arial" panose="020B0604020202020204" pitchFamily="34" charset="0"/>
              <a:buNone/>
              <a:defRPr sz="1400">
                <a:solidFill>
                  <a:schemeClr val="bg2">
                    <a:lumMod val="25000"/>
                    <a:alpha val="80000"/>
                  </a:schemeClr>
                </a:solidFill>
              </a:defRPr>
            </a:lvl1pPr>
            <a:lvl2pPr marL="685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/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/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r>
              <a:rPr lang="ru-RU" dirty="0"/>
              <a:t>Преподаватель Ржевский Михаил Владимирович  </a:t>
            </a:r>
            <a:r>
              <a:rPr lang="en-US" dirty="0"/>
              <a:t>info@hosting-it.ru</a:t>
            </a:r>
            <a:endParaRPr lang="ru-RU" dirty="0"/>
          </a:p>
        </p:txBody>
      </p:sp>
      <p:sp>
        <p:nvSpPr>
          <p:cNvPr id="6" name="Заголовок 3">
            <a:extLst>
              <a:ext uri="{FF2B5EF4-FFF2-40B4-BE49-F238E27FC236}">
                <a16:creationId xmlns:a16="http://schemas.microsoft.com/office/drawing/2014/main" id="{D4AC849C-DB4F-40F0-B594-2FBC5F7A74BE}"/>
              </a:ext>
            </a:extLst>
          </p:cNvPr>
          <p:cNvSpPr txBox="1">
            <a:spLocks/>
          </p:cNvSpPr>
          <p:nvPr/>
        </p:nvSpPr>
        <p:spPr>
          <a:xfrm>
            <a:off x="719667" y="233853"/>
            <a:ext cx="8822267" cy="297475"/>
          </a:xfrm>
          <a:prstGeom prst="rect">
            <a:avLst/>
          </a:prstGeom>
        </p:spPr>
        <p:txBody>
          <a:bodyPr vert="horz" wrap="square" lIns="0" tIns="0" rIns="0" bIns="0" rtlCol="0" anchor="ctr">
            <a:noAutofit/>
          </a:bodyPr>
          <a:lstStyle>
            <a:lvl1pPr algn="l" defTabSz="914400" rtl="0" eaLnBrk="1" latinLnBrk="0" hangingPunct="1">
              <a:lnSpc>
                <a:spcPct val="80000"/>
              </a:lnSpc>
              <a:spcBef>
                <a:spcPct val="0"/>
              </a:spcBef>
              <a:buNone/>
              <a:defRPr sz="2200" b="0" kern="1200">
                <a:solidFill>
                  <a:schemeClr val="tx2"/>
                </a:solidFill>
                <a:latin typeface="Roboto Bold" panose="02000000000000000000" pitchFamily="2" charset="0"/>
                <a:ea typeface="Roboto Bold" panose="02000000000000000000" pitchFamily="2" charset="0"/>
                <a:cs typeface="+mj-cs"/>
              </a:defRPr>
            </a:lvl1pPr>
          </a:lstStyle>
          <a:p>
            <a:pPr algn="ctr"/>
            <a:r>
              <a:rPr lang="en-US" dirty="0">
                <a:solidFill>
                  <a:schemeClr val="tx1"/>
                </a:solidFill>
                <a:sym typeface="Roboto Bold"/>
              </a:rPr>
              <a:t>OLAP</a:t>
            </a:r>
            <a:endParaRPr lang="ru-RU" dirty="0">
              <a:solidFill>
                <a:schemeClr val="tx1"/>
              </a:solidFill>
            </a:endParaRPr>
          </a:p>
        </p:txBody>
      </p:sp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67A3C2F5-8073-497B-B215-4262C3C454D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253042" y="177802"/>
            <a:ext cx="1333500" cy="4095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8049317"/>
      </p:ext>
    </p:extLst>
  </p:cSld>
  <p:clrMapOvr>
    <a:masterClrMapping/>
  </p:clrMapOvr>
  <p:transition spd="med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Ненумерованный списочек"/>
          <p:cNvSpPr txBox="1"/>
          <p:nvPr/>
        </p:nvSpPr>
        <p:spPr>
          <a:xfrm>
            <a:off x="1882902" y="1150857"/>
            <a:ext cx="72200" cy="59150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35719" tIns="35719" rIns="35719" bIns="35719" anchor="ctr">
            <a:spAutoFit/>
          </a:bodyPr>
          <a:lstStyle>
            <a:lvl1pPr algn="l">
              <a:defRPr sz="4800" b="0">
                <a:solidFill>
                  <a:srgbClr val="35545C"/>
                </a:solidFill>
                <a:latin typeface="Roboto Bold"/>
                <a:ea typeface="Roboto Bold"/>
                <a:cs typeface="Roboto Bold"/>
                <a:sym typeface="Roboto Bold"/>
              </a:defRPr>
            </a:lvl1pPr>
          </a:lstStyle>
          <a:p>
            <a:pPr defTabSz="410751" hangingPunct="0">
              <a:defRPr/>
            </a:pPr>
            <a:endParaRPr sz="3375" kern="0" dirty="0"/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7EE27CCA-C438-4851-ABA0-3DCEC7D070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0" y="233853"/>
            <a:ext cx="8822267" cy="297475"/>
          </a:xfrm>
        </p:spPr>
        <p:txBody>
          <a:bodyPr/>
          <a:lstStyle/>
          <a:p>
            <a:pPr algn="ctr"/>
            <a:r>
              <a:rPr lang="ru-RU" dirty="0">
                <a:solidFill>
                  <a:schemeClr val="tx1"/>
                </a:solidFill>
                <a:sym typeface="Roboto Bold"/>
              </a:rPr>
              <a:t>Другие технологии </a:t>
            </a:r>
            <a:r>
              <a:rPr lang="en-US" dirty="0">
                <a:solidFill>
                  <a:schemeClr val="tx1"/>
                </a:solidFill>
                <a:sym typeface="Roboto Bold"/>
              </a:rPr>
              <a:t>OLAP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7" name="Текст 62">
            <a:extLst>
              <a:ext uri="{FF2B5EF4-FFF2-40B4-BE49-F238E27FC236}">
                <a16:creationId xmlns:a16="http://schemas.microsoft.com/office/drawing/2014/main" id="{4B65B07E-6530-492A-AAF1-1DD5559C4A10}"/>
              </a:ext>
            </a:extLst>
          </p:cNvPr>
          <p:cNvSpPr txBox="1">
            <a:spLocks/>
          </p:cNvSpPr>
          <p:nvPr/>
        </p:nvSpPr>
        <p:spPr>
          <a:xfrm>
            <a:off x="945089" y="6337011"/>
            <a:ext cx="7296000" cy="215444"/>
          </a:xfrm>
          <a:prstGeom prst="rect">
            <a:avLst/>
          </a:prstGeom>
        </p:spPr>
        <p:txBody>
          <a:bodyPr vert="horz" wrap="none" lIns="91440" tIns="45720" rIns="91440" bIns="45720" rtlCol="0" anchor="ctr">
            <a:noAutofit/>
          </a:bodyPr>
          <a:lstStyle>
            <a:lvl1pPr indent="0">
              <a:lnSpc>
                <a:spcPct val="90000"/>
              </a:lnSpc>
              <a:spcBef>
                <a:spcPts val="0"/>
              </a:spcBef>
              <a:buFont typeface="Arial" panose="020B0604020202020204" pitchFamily="34" charset="0"/>
              <a:buNone/>
              <a:defRPr sz="1400">
                <a:solidFill>
                  <a:schemeClr val="bg2">
                    <a:lumMod val="25000"/>
                    <a:alpha val="80000"/>
                  </a:schemeClr>
                </a:solidFill>
              </a:defRPr>
            </a:lvl1pPr>
            <a:lvl2pPr marL="685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/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/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r>
              <a:rPr lang="ru-RU" dirty="0"/>
              <a:t>Преподаватель Ржевский Михаил Владимирович  </a:t>
            </a:r>
            <a:r>
              <a:rPr lang="en-US" dirty="0"/>
              <a:t>info@hosting-it.ru</a:t>
            </a:r>
            <a:endParaRPr lang="ru-RU" dirty="0"/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8246E00F-209D-49E9-AEE8-0E4546EB869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253042" y="177802"/>
            <a:ext cx="1333500" cy="409575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6DDBF83F-5259-478B-8751-17ED947C2C9C}"/>
              </a:ext>
            </a:extLst>
          </p:cNvPr>
          <p:cNvSpPr txBox="1"/>
          <p:nvPr/>
        </p:nvSpPr>
        <p:spPr>
          <a:xfrm>
            <a:off x="1524000" y="1619781"/>
            <a:ext cx="6670431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200" dirty="0"/>
              <a:t>MOLAP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200" dirty="0"/>
              <a:t>ROLAP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200" dirty="0"/>
              <a:t>HOLAP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2699694623"/>
      </p:ext>
    </p:extLst>
  </p:cSld>
  <p:clrMapOvr>
    <a:masterClrMapping/>
  </p:clrMapOvr>
  <p:transition spd="med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6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84" name="Google Shape;4684;p222"/>
          <p:cNvSpPr/>
          <p:nvPr/>
        </p:nvSpPr>
        <p:spPr>
          <a:xfrm>
            <a:off x="3810000" y="1649438"/>
            <a:ext cx="4572000" cy="7420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4283" tIns="32133" rIns="64283" bIns="32133" anchor="ctr" anchorCtr="0">
            <a:noAutofit/>
          </a:bodyPr>
          <a:lstStyle/>
          <a:p>
            <a:pPr algn="ctr">
              <a:buClr>
                <a:srgbClr val="000000"/>
              </a:buClr>
              <a:buSzPts val="6258"/>
            </a:pPr>
            <a:endParaRPr sz="4400" b="1">
              <a:solidFill>
                <a:srgbClr val="FFFFFF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4685" name="Google Shape;4685;p222"/>
          <p:cNvSpPr/>
          <p:nvPr/>
        </p:nvSpPr>
        <p:spPr>
          <a:xfrm>
            <a:off x="2766401" y="1026377"/>
            <a:ext cx="6598304" cy="14191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4283" tIns="32133" rIns="64283" bIns="32133" anchor="ctr" anchorCtr="0">
            <a:noAutofit/>
          </a:bodyPr>
          <a:lstStyle/>
          <a:p>
            <a:pPr algn="ctr">
              <a:buClr>
                <a:srgbClr val="FFFFFF"/>
              </a:buClr>
              <a:buSzPts val="6258"/>
            </a:pPr>
            <a:r>
              <a:rPr lang="ru-RU" sz="4400" b="1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Заполните, пожалуйста, опрос в ЛК о занятии</a:t>
            </a:r>
            <a:endParaRPr sz="1266"/>
          </a:p>
        </p:txBody>
      </p:sp>
      <p:sp>
        <p:nvSpPr>
          <p:cNvPr id="4686" name="Google Shape;4686;p222"/>
          <p:cNvSpPr/>
          <p:nvPr/>
        </p:nvSpPr>
        <p:spPr>
          <a:xfrm>
            <a:off x="4521738" y="2683565"/>
            <a:ext cx="3052126" cy="2978085"/>
          </a:xfrm>
          <a:prstGeom prst="ellipse">
            <a:avLst/>
          </a:prstGeom>
          <a:solidFill>
            <a:srgbClr val="D8E4E7"/>
          </a:solidFill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algn="ctr">
              <a:buClr>
                <a:srgbClr val="000000"/>
              </a:buClr>
              <a:buSzPts val="2200"/>
            </a:pPr>
            <a:endParaRPr sz="1547">
              <a:solidFill>
                <a:srgbClr val="FFFFFF"/>
              </a:solidFill>
              <a:latin typeface="Roboto Light"/>
              <a:ea typeface="Roboto Light"/>
              <a:cs typeface="Roboto Light"/>
              <a:sym typeface="Roboto Light"/>
            </a:endParaRPr>
          </a:p>
        </p:txBody>
      </p:sp>
      <p:pic>
        <p:nvPicPr>
          <p:cNvPr id="4687" name="Google Shape;4687;p22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373353" y="2866154"/>
            <a:ext cx="2064066" cy="2454287"/>
          </a:xfrm>
          <a:prstGeom prst="rect">
            <a:avLst/>
          </a:prstGeom>
          <a:noFill/>
          <a:ln>
            <a:noFill/>
          </a:ln>
        </p:spPr>
      </p:pic>
      <p:sp>
        <p:nvSpPr>
          <p:cNvPr id="4688" name="Google Shape;4688;p222"/>
          <p:cNvSpPr txBox="1"/>
          <p:nvPr/>
        </p:nvSpPr>
        <p:spPr>
          <a:xfrm>
            <a:off x="10106371" y="6370440"/>
            <a:ext cx="1332403" cy="3183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>
              <a:buClr>
                <a:schemeClr val="dk1"/>
              </a:buClr>
              <a:buSzPts val="2887"/>
            </a:pPr>
            <a:r>
              <a:rPr lang="ru-RU" sz="1400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rPr>
              <a:t>46</a:t>
            </a:r>
            <a:endParaRPr sz="1400">
              <a:solidFill>
                <a:schemeClr val="dk1"/>
              </a:solidFill>
              <a:latin typeface="Roboto Light"/>
              <a:ea typeface="Roboto Light"/>
              <a:cs typeface="Roboto Light"/>
              <a:sym typeface="Roboto Light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6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93" name="Google Shape;4693;p223"/>
          <p:cNvSpPr/>
          <p:nvPr/>
        </p:nvSpPr>
        <p:spPr>
          <a:xfrm>
            <a:off x="3810000" y="1649438"/>
            <a:ext cx="4572000" cy="7420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4283" tIns="32133" rIns="64283" bIns="32133" anchor="ctr" anchorCtr="0">
            <a:noAutofit/>
          </a:bodyPr>
          <a:lstStyle/>
          <a:p>
            <a:pPr algn="ctr">
              <a:buClr>
                <a:srgbClr val="000000"/>
              </a:buClr>
              <a:buSzPts val="6258"/>
            </a:pPr>
            <a:endParaRPr sz="4400" b="1">
              <a:solidFill>
                <a:srgbClr val="FFFFFF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grpSp>
        <p:nvGrpSpPr>
          <p:cNvPr id="4694" name="Google Shape;4694;p223"/>
          <p:cNvGrpSpPr/>
          <p:nvPr/>
        </p:nvGrpSpPr>
        <p:grpSpPr>
          <a:xfrm>
            <a:off x="4365526" y="2804416"/>
            <a:ext cx="3400056" cy="3400040"/>
            <a:chOff x="3229533" y="3396343"/>
            <a:chExt cx="2624037" cy="2624037"/>
          </a:xfrm>
        </p:grpSpPr>
        <p:sp>
          <p:nvSpPr>
            <p:cNvPr id="4695" name="Google Shape;4695;p223"/>
            <p:cNvSpPr/>
            <p:nvPr/>
          </p:nvSpPr>
          <p:spPr>
            <a:xfrm>
              <a:off x="3229533" y="3396343"/>
              <a:ext cx="2624037" cy="2624037"/>
            </a:xfrm>
            <a:custGeom>
              <a:avLst/>
              <a:gdLst/>
              <a:ahLst/>
              <a:cxnLst/>
              <a:rect l="l" t="t" r="r" b="b"/>
              <a:pathLst>
                <a:path w="2624036" h="2624036" extrusionOk="0">
                  <a:moveTo>
                    <a:pt x="2611306" y="1312278"/>
                  </a:moveTo>
                  <a:cubicBezTo>
                    <a:pt x="2611306" y="2029711"/>
                    <a:pt x="2029711" y="2611306"/>
                    <a:pt x="1312278" y="2611306"/>
                  </a:cubicBezTo>
                  <a:cubicBezTo>
                    <a:pt x="594845" y="2611306"/>
                    <a:pt x="13250" y="2029711"/>
                    <a:pt x="13250" y="1312278"/>
                  </a:cubicBezTo>
                  <a:cubicBezTo>
                    <a:pt x="13250" y="594845"/>
                    <a:pt x="594845" y="13250"/>
                    <a:pt x="1312278" y="13250"/>
                  </a:cubicBezTo>
                  <a:cubicBezTo>
                    <a:pt x="2029711" y="13250"/>
                    <a:pt x="2611306" y="594845"/>
                    <a:pt x="2611306" y="1312278"/>
                  </a:cubicBezTo>
                  <a:close/>
                </a:path>
              </a:pathLst>
            </a:custGeom>
            <a:solidFill>
              <a:srgbClr val="D8E4E7">
                <a:alpha val="20000"/>
              </a:srgbClr>
            </a:solidFill>
            <a:ln>
              <a:noFill/>
            </a:ln>
          </p:spPr>
          <p:txBody>
            <a:bodyPr spcFirstLastPara="1" wrap="square" lIns="64283" tIns="32133" rIns="64283" bIns="32133" anchor="ctr" anchorCtr="0">
              <a:noAutofit/>
            </a:bodyPr>
            <a:lstStyle/>
            <a:p>
              <a:pPr>
                <a:buClr>
                  <a:srgbClr val="000000"/>
                </a:buClr>
                <a:buSzPts val="2560"/>
              </a:pPr>
              <a:endParaRPr>
                <a:solidFill>
                  <a:srgbClr val="000000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696" name="Google Shape;4696;p223"/>
            <p:cNvSpPr/>
            <p:nvPr/>
          </p:nvSpPr>
          <p:spPr>
            <a:xfrm>
              <a:off x="3596724" y="4292043"/>
              <a:ext cx="506621" cy="493633"/>
            </a:xfrm>
            <a:custGeom>
              <a:avLst/>
              <a:gdLst/>
              <a:ahLst/>
              <a:cxnLst/>
              <a:rect l="l" t="t" r="r" b="b"/>
              <a:pathLst>
                <a:path w="506620" h="493630" extrusionOk="0">
                  <a:moveTo>
                    <a:pt x="465745" y="381654"/>
                  </a:moveTo>
                  <a:lnTo>
                    <a:pt x="439764" y="291762"/>
                  </a:lnTo>
                  <a:cubicBezTo>
                    <a:pt x="251866" y="316467"/>
                    <a:pt x="75144" y="196866"/>
                    <a:pt x="28232" y="13250"/>
                  </a:cubicBezTo>
                  <a:cubicBezTo>
                    <a:pt x="-29501" y="211865"/>
                    <a:pt x="84707" y="419677"/>
                    <a:pt x="283322" y="477410"/>
                  </a:cubicBezTo>
                  <a:cubicBezTo>
                    <a:pt x="353543" y="497821"/>
                    <a:pt x="428203" y="497229"/>
                    <a:pt x="498091" y="475704"/>
                  </a:cubicBezTo>
                  <a:cubicBezTo>
                    <a:pt x="484191" y="446476"/>
                    <a:pt x="475358" y="414260"/>
                    <a:pt x="465745" y="381654"/>
                  </a:cubicBezTo>
                </a:path>
              </a:pathLst>
            </a:custGeom>
            <a:solidFill>
              <a:srgbClr val="69A19D"/>
            </a:solidFill>
            <a:ln>
              <a:noFill/>
            </a:ln>
          </p:spPr>
          <p:txBody>
            <a:bodyPr spcFirstLastPara="1" wrap="square" lIns="64283" tIns="32133" rIns="64283" bIns="32133" anchor="ctr" anchorCtr="0">
              <a:noAutofit/>
            </a:bodyPr>
            <a:lstStyle/>
            <a:p>
              <a:pPr>
                <a:buClr>
                  <a:srgbClr val="000000"/>
                </a:buClr>
                <a:buSzPts val="2560"/>
              </a:pPr>
              <a:endParaRPr>
                <a:solidFill>
                  <a:srgbClr val="000000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697" name="Google Shape;4697;p223"/>
            <p:cNvSpPr/>
            <p:nvPr/>
          </p:nvSpPr>
          <p:spPr>
            <a:xfrm>
              <a:off x="3583475" y="4278793"/>
              <a:ext cx="532601" cy="519613"/>
            </a:xfrm>
            <a:custGeom>
              <a:avLst/>
              <a:gdLst/>
              <a:ahLst/>
              <a:cxnLst/>
              <a:rect l="l" t="t" r="r" b="b"/>
              <a:pathLst>
                <a:path w="532601" h="519611" extrusionOk="0">
                  <a:moveTo>
                    <a:pt x="478995" y="394904"/>
                  </a:moveTo>
                  <a:lnTo>
                    <a:pt x="453014" y="305012"/>
                  </a:lnTo>
                  <a:cubicBezTo>
                    <a:pt x="265116" y="329717"/>
                    <a:pt x="88394" y="210116"/>
                    <a:pt x="41482" y="26500"/>
                  </a:cubicBezTo>
                  <a:cubicBezTo>
                    <a:pt x="-16251" y="225115"/>
                    <a:pt x="97957" y="432927"/>
                    <a:pt x="296572" y="490660"/>
                  </a:cubicBezTo>
                  <a:cubicBezTo>
                    <a:pt x="366793" y="511071"/>
                    <a:pt x="441453" y="510479"/>
                    <a:pt x="511341" y="488954"/>
                  </a:cubicBezTo>
                  <a:cubicBezTo>
                    <a:pt x="497441" y="459726"/>
                    <a:pt x="488608" y="427510"/>
                    <a:pt x="478995" y="394904"/>
                  </a:cubicBezTo>
                  <a:close/>
                </a:path>
              </a:pathLst>
            </a:custGeom>
            <a:noFill/>
            <a:ln w="25900" cap="rnd" cmpd="sng">
              <a:solidFill>
                <a:srgbClr val="77578E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64283" tIns="32133" rIns="64283" bIns="32133" anchor="ctr" anchorCtr="0">
              <a:noAutofit/>
            </a:bodyPr>
            <a:lstStyle/>
            <a:p>
              <a:pPr>
                <a:buClr>
                  <a:srgbClr val="000000"/>
                </a:buClr>
                <a:buSzPts val="2560"/>
              </a:pPr>
              <a:endParaRPr>
                <a:solidFill>
                  <a:srgbClr val="000000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698" name="Google Shape;4698;p223"/>
            <p:cNvSpPr/>
            <p:nvPr/>
          </p:nvSpPr>
          <p:spPr>
            <a:xfrm>
              <a:off x="3613119" y="4291653"/>
              <a:ext cx="454660" cy="402701"/>
            </a:xfrm>
            <a:custGeom>
              <a:avLst/>
              <a:gdLst/>
              <a:ahLst/>
              <a:cxnLst/>
              <a:rect l="l" t="t" r="r" b="b"/>
              <a:pathLst>
                <a:path w="454659" h="402698" extrusionOk="0">
                  <a:moveTo>
                    <a:pt x="449350" y="382044"/>
                  </a:moveTo>
                  <a:cubicBezTo>
                    <a:pt x="431813" y="322029"/>
                    <a:pt x="414926" y="261624"/>
                    <a:pt x="395960" y="201869"/>
                  </a:cubicBezTo>
                  <a:cubicBezTo>
                    <a:pt x="241594" y="224849"/>
                    <a:pt x="89160" y="149694"/>
                    <a:pt x="13396" y="13250"/>
                  </a:cubicBezTo>
                  <a:cubicBezTo>
                    <a:pt x="7674" y="219792"/>
                    <a:pt x="170471" y="391865"/>
                    <a:pt x="377013" y="397587"/>
                  </a:cubicBezTo>
                  <a:cubicBezTo>
                    <a:pt x="402244" y="398286"/>
                    <a:pt x="427481" y="396430"/>
                    <a:pt x="452338" y="392047"/>
                  </a:cubicBezTo>
                  <a:lnTo>
                    <a:pt x="449350" y="382044"/>
                  </a:lnTo>
                </a:path>
              </a:pathLst>
            </a:custGeom>
            <a:solidFill>
              <a:srgbClr val="69A19D"/>
            </a:solidFill>
            <a:ln>
              <a:noFill/>
            </a:ln>
          </p:spPr>
          <p:txBody>
            <a:bodyPr spcFirstLastPara="1" wrap="square" lIns="64283" tIns="32133" rIns="64283" bIns="32133" anchor="ctr" anchorCtr="0">
              <a:noAutofit/>
            </a:bodyPr>
            <a:lstStyle/>
            <a:p>
              <a:pPr>
                <a:buClr>
                  <a:srgbClr val="000000"/>
                </a:buClr>
                <a:buSzPts val="2560"/>
              </a:pPr>
              <a:endParaRPr>
                <a:solidFill>
                  <a:srgbClr val="000000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699" name="Google Shape;4699;p223"/>
            <p:cNvSpPr/>
            <p:nvPr/>
          </p:nvSpPr>
          <p:spPr>
            <a:xfrm>
              <a:off x="3598457" y="4278403"/>
              <a:ext cx="480640" cy="428681"/>
            </a:xfrm>
            <a:custGeom>
              <a:avLst/>
              <a:gdLst/>
              <a:ahLst/>
              <a:cxnLst/>
              <a:rect l="l" t="t" r="r" b="b"/>
              <a:pathLst>
                <a:path w="480640" h="428679" extrusionOk="0">
                  <a:moveTo>
                    <a:pt x="464013" y="395294"/>
                  </a:moveTo>
                  <a:cubicBezTo>
                    <a:pt x="446476" y="335279"/>
                    <a:pt x="429589" y="274874"/>
                    <a:pt x="410623" y="215119"/>
                  </a:cubicBezTo>
                  <a:cubicBezTo>
                    <a:pt x="256257" y="238099"/>
                    <a:pt x="103822" y="162944"/>
                    <a:pt x="28059" y="26500"/>
                  </a:cubicBezTo>
                  <a:cubicBezTo>
                    <a:pt x="22337" y="233042"/>
                    <a:pt x="185134" y="405115"/>
                    <a:pt x="391675" y="410837"/>
                  </a:cubicBezTo>
                  <a:cubicBezTo>
                    <a:pt x="416906" y="411536"/>
                    <a:pt x="442144" y="409680"/>
                    <a:pt x="467001" y="405297"/>
                  </a:cubicBezTo>
                  <a:lnTo>
                    <a:pt x="464013" y="395294"/>
                  </a:lnTo>
                  <a:close/>
                  <a:moveTo>
                    <a:pt x="438032" y="305402"/>
                  </a:moveTo>
                  <a:cubicBezTo>
                    <a:pt x="250134" y="330106"/>
                    <a:pt x="73412" y="210506"/>
                    <a:pt x="26500" y="26890"/>
                  </a:cubicBezTo>
                </a:path>
              </a:pathLst>
            </a:custGeom>
            <a:noFill/>
            <a:ln w="25900" cap="rnd" cmpd="sng">
              <a:solidFill>
                <a:srgbClr val="77578E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64283" tIns="32133" rIns="64283" bIns="32133" anchor="ctr" anchorCtr="0">
              <a:noAutofit/>
            </a:bodyPr>
            <a:lstStyle/>
            <a:p>
              <a:pPr>
                <a:buClr>
                  <a:srgbClr val="000000"/>
                </a:buClr>
                <a:buSzPts val="2560"/>
              </a:pPr>
              <a:endParaRPr>
                <a:solidFill>
                  <a:srgbClr val="000000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700" name="Google Shape;4700;p223"/>
            <p:cNvSpPr/>
            <p:nvPr/>
          </p:nvSpPr>
          <p:spPr>
            <a:xfrm>
              <a:off x="4921648" y="4288275"/>
              <a:ext cx="506621" cy="493633"/>
            </a:xfrm>
            <a:custGeom>
              <a:avLst/>
              <a:gdLst/>
              <a:ahLst/>
              <a:cxnLst/>
              <a:rect l="l" t="t" r="r" b="b"/>
              <a:pathLst>
                <a:path w="506620" h="493630" extrusionOk="0">
                  <a:moveTo>
                    <a:pt x="45726" y="381654"/>
                  </a:moveTo>
                  <a:lnTo>
                    <a:pt x="71706" y="291892"/>
                  </a:lnTo>
                  <a:cubicBezTo>
                    <a:pt x="259585" y="316343"/>
                    <a:pt x="436175" y="196776"/>
                    <a:pt x="483238" y="13250"/>
                  </a:cubicBezTo>
                  <a:cubicBezTo>
                    <a:pt x="541097" y="211752"/>
                    <a:pt x="427094" y="419580"/>
                    <a:pt x="228590" y="477445"/>
                  </a:cubicBezTo>
                  <a:cubicBezTo>
                    <a:pt x="158196" y="497967"/>
                    <a:pt x="83307" y="497361"/>
                    <a:pt x="13250" y="475704"/>
                  </a:cubicBezTo>
                  <a:cubicBezTo>
                    <a:pt x="27280" y="446606"/>
                    <a:pt x="36113" y="414260"/>
                    <a:pt x="45726" y="381654"/>
                  </a:cubicBezTo>
                </a:path>
              </a:pathLst>
            </a:custGeom>
            <a:solidFill>
              <a:srgbClr val="69A19D"/>
            </a:solidFill>
            <a:ln>
              <a:noFill/>
            </a:ln>
          </p:spPr>
          <p:txBody>
            <a:bodyPr spcFirstLastPara="1" wrap="square" lIns="64283" tIns="32133" rIns="64283" bIns="32133" anchor="ctr" anchorCtr="0">
              <a:noAutofit/>
            </a:bodyPr>
            <a:lstStyle/>
            <a:p>
              <a:pPr>
                <a:buClr>
                  <a:srgbClr val="000000"/>
                </a:buClr>
                <a:buSzPts val="2560"/>
              </a:pPr>
              <a:endParaRPr>
                <a:solidFill>
                  <a:srgbClr val="000000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701" name="Google Shape;4701;p223"/>
            <p:cNvSpPr/>
            <p:nvPr/>
          </p:nvSpPr>
          <p:spPr>
            <a:xfrm>
              <a:off x="4908397" y="4275025"/>
              <a:ext cx="532601" cy="519613"/>
            </a:xfrm>
            <a:custGeom>
              <a:avLst/>
              <a:gdLst/>
              <a:ahLst/>
              <a:cxnLst/>
              <a:rect l="l" t="t" r="r" b="b"/>
              <a:pathLst>
                <a:path w="532601" h="519611" extrusionOk="0">
                  <a:moveTo>
                    <a:pt x="58976" y="394904"/>
                  </a:moveTo>
                  <a:lnTo>
                    <a:pt x="84956" y="305142"/>
                  </a:lnTo>
                  <a:cubicBezTo>
                    <a:pt x="272835" y="329593"/>
                    <a:pt x="449425" y="210026"/>
                    <a:pt x="496489" y="26500"/>
                  </a:cubicBezTo>
                  <a:cubicBezTo>
                    <a:pt x="554347" y="225002"/>
                    <a:pt x="440344" y="432830"/>
                    <a:pt x="241840" y="490695"/>
                  </a:cubicBezTo>
                  <a:cubicBezTo>
                    <a:pt x="171446" y="511217"/>
                    <a:pt x="96557" y="510612"/>
                    <a:pt x="26500" y="488954"/>
                  </a:cubicBezTo>
                  <a:cubicBezTo>
                    <a:pt x="40530" y="459856"/>
                    <a:pt x="49363" y="427510"/>
                    <a:pt x="58976" y="394904"/>
                  </a:cubicBezTo>
                  <a:close/>
                </a:path>
              </a:pathLst>
            </a:custGeom>
            <a:noFill/>
            <a:ln w="25900" cap="rnd" cmpd="sng">
              <a:solidFill>
                <a:srgbClr val="77578E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64283" tIns="32133" rIns="64283" bIns="32133" anchor="ctr" anchorCtr="0">
              <a:noAutofit/>
            </a:bodyPr>
            <a:lstStyle/>
            <a:p>
              <a:pPr>
                <a:buClr>
                  <a:srgbClr val="000000"/>
                </a:buClr>
                <a:buSzPts val="2560"/>
              </a:pPr>
              <a:endParaRPr>
                <a:solidFill>
                  <a:srgbClr val="000000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702" name="Google Shape;4702;p223"/>
            <p:cNvSpPr/>
            <p:nvPr/>
          </p:nvSpPr>
          <p:spPr>
            <a:xfrm>
              <a:off x="4951136" y="4287886"/>
              <a:ext cx="454660" cy="402701"/>
            </a:xfrm>
            <a:custGeom>
              <a:avLst/>
              <a:gdLst/>
              <a:ahLst/>
              <a:cxnLst/>
              <a:rect l="l" t="t" r="r" b="b"/>
              <a:pathLst>
                <a:path w="454659" h="402698" extrusionOk="0">
                  <a:moveTo>
                    <a:pt x="16238" y="382044"/>
                  </a:moveTo>
                  <a:cubicBezTo>
                    <a:pt x="33775" y="322029"/>
                    <a:pt x="50662" y="261624"/>
                    <a:pt x="69628" y="201999"/>
                  </a:cubicBezTo>
                  <a:cubicBezTo>
                    <a:pt x="78331" y="203168"/>
                    <a:pt x="87035" y="204337"/>
                    <a:pt x="95738" y="204987"/>
                  </a:cubicBezTo>
                  <a:cubicBezTo>
                    <a:pt x="246556" y="216678"/>
                    <a:pt x="383343" y="137307"/>
                    <a:pt x="452192" y="13250"/>
                  </a:cubicBezTo>
                  <a:cubicBezTo>
                    <a:pt x="457817" y="219938"/>
                    <a:pt x="294814" y="392049"/>
                    <a:pt x="88126" y="397671"/>
                  </a:cubicBezTo>
                  <a:cubicBezTo>
                    <a:pt x="63055" y="398353"/>
                    <a:pt x="37958" y="396513"/>
                    <a:pt x="13250" y="392177"/>
                  </a:cubicBezTo>
                  <a:lnTo>
                    <a:pt x="16238" y="382044"/>
                  </a:lnTo>
                </a:path>
              </a:pathLst>
            </a:custGeom>
            <a:solidFill>
              <a:srgbClr val="69A19D"/>
            </a:solidFill>
            <a:ln>
              <a:noFill/>
            </a:ln>
          </p:spPr>
          <p:txBody>
            <a:bodyPr spcFirstLastPara="1" wrap="square" lIns="64283" tIns="32133" rIns="64283" bIns="32133" anchor="ctr" anchorCtr="0">
              <a:noAutofit/>
            </a:bodyPr>
            <a:lstStyle/>
            <a:p>
              <a:pPr>
                <a:buClr>
                  <a:srgbClr val="000000"/>
                </a:buClr>
                <a:buSzPts val="2560"/>
              </a:pPr>
              <a:endParaRPr>
                <a:solidFill>
                  <a:srgbClr val="000000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703" name="Google Shape;4703;p223"/>
            <p:cNvSpPr/>
            <p:nvPr/>
          </p:nvSpPr>
          <p:spPr>
            <a:xfrm>
              <a:off x="4937886" y="4274636"/>
              <a:ext cx="480640" cy="428681"/>
            </a:xfrm>
            <a:custGeom>
              <a:avLst/>
              <a:gdLst/>
              <a:ahLst/>
              <a:cxnLst/>
              <a:rect l="l" t="t" r="r" b="b"/>
              <a:pathLst>
                <a:path w="480640" h="428679" extrusionOk="0">
                  <a:moveTo>
                    <a:pt x="29488" y="395294"/>
                  </a:moveTo>
                  <a:cubicBezTo>
                    <a:pt x="47025" y="335279"/>
                    <a:pt x="63912" y="274874"/>
                    <a:pt x="82878" y="215249"/>
                  </a:cubicBezTo>
                  <a:cubicBezTo>
                    <a:pt x="91581" y="216418"/>
                    <a:pt x="100285" y="217587"/>
                    <a:pt x="108989" y="218237"/>
                  </a:cubicBezTo>
                  <a:cubicBezTo>
                    <a:pt x="259806" y="229928"/>
                    <a:pt x="396593" y="150557"/>
                    <a:pt x="465442" y="26500"/>
                  </a:cubicBezTo>
                  <a:cubicBezTo>
                    <a:pt x="471067" y="233189"/>
                    <a:pt x="308065" y="405299"/>
                    <a:pt x="101376" y="410922"/>
                  </a:cubicBezTo>
                  <a:cubicBezTo>
                    <a:pt x="76305" y="411603"/>
                    <a:pt x="51208" y="409763"/>
                    <a:pt x="26500" y="405427"/>
                  </a:cubicBezTo>
                  <a:lnTo>
                    <a:pt x="29488" y="395294"/>
                  </a:lnTo>
                  <a:close/>
                  <a:moveTo>
                    <a:pt x="55468" y="305531"/>
                  </a:moveTo>
                  <a:cubicBezTo>
                    <a:pt x="243347" y="329983"/>
                    <a:pt x="419937" y="210415"/>
                    <a:pt x="467001" y="26890"/>
                  </a:cubicBezTo>
                </a:path>
              </a:pathLst>
            </a:custGeom>
            <a:noFill/>
            <a:ln w="25900" cap="rnd" cmpd="sng">
              <a:solidFill>
                <a:srgbClr val="77578E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64283" tIns="32133" rIns="64283" bIns="32133" anchor="ctr" anchorCtr="0">
              <a:noAutofit/>
            </a:bodyPr>
            <a:lstStyle/>
            <a:p>
              <a:pPr>
                <a:buClr>
                  <a:srgbClr val="000000"/>
                </a:buClr>
                <a:buSzPts val="2560"/>
              </a:pPr>
              <a:endParaRPr>
                <a:solidFill>
                  <a:srgbClr val="000000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704" name="Google Shape;4704;p223"/>
            <p:cNvSpPr/>
            <p:nvPr/>
          </p:nvSpPr>
          <p:spPr>
            <a:xfrm>
              <a:off x="5408654" y="4935454"/>
              <a:ext cx="272796" cy="389710"/>
            </a:xfrm>
            <a:custGeom>
              <a:avLst/>
              <a:gdLst/>
              <a:ahLst/>
              <a:cxnLst/>
              <a:rect l="l" t="t" r="r" b="b"/>
              <a:pathLst>
                <a:path w="272795" h="389708" extrusionOk="0">
                  <a:moveTo>
                    <a:pt x="255259" y="26500"/>
                  </a:moveTo>
                  <a:cubicBezTo>
                    <a:pt x="129383" y="26500"/>
                    <a:pt x="27280" y="128604"/>
                    <a:pt x="27280" y="254480"/>
                  </a:cubicBezTo>
                  <a:lnTo>
                    <a:pt x="27280" y="367365"/>
                  </a:lnTo>
                  <a:moveTo>
                    <a:pt x="179006" y="139126"/>
                  </a:moveTo>
                  <a:cubicBezTo>
                    <a:pt x="94777" y="139126"/>
                    <a:pt x="26500" y="207403"/>
                    <a:pt x="26500" y="291632"/>
                  </a:cubicBezTo>
                  <a:cubicBezTo>
                    <a:pt x="26500" y="291671"/>
                    <a:pt x="26500" y="291723"/>
                    <a:pt x="26500" y="291762"/>
                  </a:cubicBezTo>
                  <a:lnTo>
                    <a:pt x="26500" y="367105"/>
                  </a:lnTo>
                </a:path>
              </a:pathLst>
            </a:custGeom>
            <a:noFill/>
            <a:ln w="25900" cap="rnd" cmpd="sng">
              <a:solidFill>
                <a:srgbClr val="77578E"/>
              </a:solidFill>
              <a:prstDash val="solid"/>
              <a:miter lim="8000"/>
              <a:headEnd type="none" w="sm" len="sm"/>
              <a:tailEnd type="none" w="sm" len="sm"/>
            </a:ln>
          </p:spPr>
          <p:txBody>
            <a:bodyPr spcFirstLastPara="1" wrap="square" lIns="64283" tIns="32133" rIns="64283" bIns="32133" anchor="ctr" anchorCtr="0">
              <a:noAutofit/>
            </a:bodyPr>
            <a:lstStyle/>
            <a:p>
              <a:pPr>
                <a:buClr>
                  <a:srgbClr val="000000"/>
                </a:buClr>
                <a:buSzPts val="2560"/>
              </a:pPr>
              <a:endParaRPr>
                <a:solidFill>
                  <a:srgbClr val="000000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705" name="Google Shape;4705;p223"/>
            <p:cNvSpPr/>
            <p:nvPr/>
          </p:nvSpPr>
          <p:spPr>
            <a:xfrm>
              <a:off x="4872416" y="5103809"/>
              <a:ext cx="571573" cy="168875"/>
            </a:xfrm>
            <a:custGeom>
              <a:avLst/>
              <a:gdLst/>
              <a:ahLst/>
              <a:cxnLst/>
              <a:rect l="l" t="t" r="r" b="b"/>
              <a:pathLst>
                <a:path w="571572" h="168873" extrusionOk="0">
                  <a:moveTo>
                    <a:pt x="154454" y="13250"/>
                  </a:moveTo>
                  <a:lnTo>
                    <a:pt x="558972" y="109248"/>
                  </a:lnTo>
                  <a:lnTo>
                    <a:pt x="558972" y="156273"/>
                  </a:lnTo>
                  <a:lnTo>
                    <a:pt x="13250" y="162638"/>
                  </a:lnTo>
                </a:path>
              </a:pathLst>
            </a:custGeom>
            <a:solidFill>
              <a:srgbClr val="69A19D"/>
            </a:solidFill>
            <a:ln>
              <a:noFill/>
            </a:ln>
          </p:spPr>
          <p:txBody>
            <a:bodyPr spcFirstLastPara="1" wrap="square" lIns="64283" tIns="32133" rIns="64283" bIns="32133" anchor="ctr" anchorCtr="0">
              <a:noAutofit/>
            </a:bodyPr>
            <a:lstStyle/>
            <a:p>
              <a:pPr>
                <a:buClr>
                  <a:srgbClr val="000000"/>
                </a:buClr>
                <a:buSzPts val="2560"/>
              </a:pPr>
              <a:endParaRPr>
                <a:solidFill>
                  <a:srgbClr val="000000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706" name="Google Shape;4706;p223"/>
            <p:cNvSpPr/>
            <p:nvPr/>
          </p:nvSpPr>
          <p:spPr>
            <a:xfrm>
              <a:off x="4233424" y="5090559"/>
              <a:ext cx="1221087" cy="805401"/>
            </a:xfrm>
            <a:custGeom>
              <a:avLst/>
              <a:gdLst/>
              <a:ahLst/>
              <a:cxnLst/>
              <a:rect l="l" t="t" r="r" b="b"/>
              <a:pathLst>
                <a:path w="1221086" h="805397" extrusionOk="0">
                  <a:moveTo>
                    <a:pt x="793446" y="26500"/>
                  </a:moveTo>
                  <a:lnTo>
                    <a:pt x="1197964" y="122498"/>
                  </a:lnTo>
                  <a:lnTo>
                    <a:pt x="1197964" y="169523"/>
                  </a:lnTo>
                  <a:lnTo>
                    <a:pt x="652242" y="175888"/>
                  </a:lnTo>
                  <a:moveTo>
                    <a:pt x="367365" y="781235"/>
                  </a:moveTo>
                  <a:cubicBezTo>
                    <a:pt x="367365" y="655230"/>
                    <a:pt x="265261" y="553126"/>
                    <a:pt x="139386" y="553126"/>
                  </a:cubicBezTo>
                  <a:lnTo>
                    <a:pt x="26500" y="553126"/>
                  </a:lnTo>
                  <a:moveTo>
                    <a:pt x="254739" y="704982"/>
                  </a:moveTo>
                  <a:cubicBezTo>
                    <a:pt x="254739" y="620675"/>
                    <a:pt x="186410" y="552347"/>
                    <a:pt x="102104" y="552347"/>
                  </a:cubicBezTo>
                  <a:lnTo>
                    <a:pt x="26760" y="552347"/>
                  </a:lnTo>
                </a:path>
              </a:pathLst>
            </a:custGeom>
            <a:noFill/>
            <a:ln w="25900" cap="rnd" cmpd="sng">
              <a:solidFill>
                <a:srgbClr val="77578E"/>
              </a:solidFill>
              <a:prstDash val="solid"/>
              <a:miter lim="8000"/>
              <a:headEnd type="none" w="sm" len="sm"/>
              <a:tailEnd type="none" w="sm" len="sm"/>
            </a:ln>
          </p:spPr>
          <p:txBody>
            <a:bodyPr spcFirstLastPara="1" wrap="square" lIns="64283" tIns="32133" rIns="64283" bIns="32133" anchor="ctr" anchorCtr="0">
              <a:noAutofit/>
            </a:bodyPr>
            <a:lstStyle/>
            <a:p>
              <a:pPr>
                <a:buClr>
                  <a:srgbClr val="000000"/>
                </a:buClr>
                <a:buSzPts val="2560"/>
              </a:pPr>
              <a:endParaRPr>
                <a:solidFill>
                  <a:srgbClr val="000000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707" name="Google Shape;4707;p223"/>
            <p:cNvSpPr/>
            <p:nvPr/>
          </p:nvSpPr>
          <p:spPr>
            <a:xfrm>
              <a:off x="4231085" y="5246444"/>
              <a:ext cx="168874" cy="402701"/>
            </a:xfrm>
            <a:custGeom>
              <a:avLst/>
              <a:gdLst/>
              <a:ahLst/>
              <a:cxnLst/>
              <a:rect l="l" t="t" r="r" b="b"/>
              <a:pathLst>
                <a:path w="168873" h="402698" extrusionOk="0">
                  <a:moveTo>
                    <a:pt x="162638" y="27150"/>
                  </a:moveTo>
                  <a:lnTo>
                    <a:pt x="118601" y="392826"/>
                  </a:lnTo>
                  <a:lnTo>
                    <a:pt x="71447" y="392826"/>
                  </a:lnTo>
                  <a:lnTo>
                    <a:pt x="13250" y="13250"/>
                  </a:lnTo>
                </a:path>
              </a:pathLst>
            </a:custGeom>
            <a:solidFill>
              <a:srgbClr val="69A19D"/>
            </a:solidFill>
            <a:ln>
              <a:noFill/>
            </a:ln>
          </p:spPr>
          <p:txBody>
            <a:bodyPr spcFirstLastPara="1" wrap="square" lIns="64283" tIns="32133" rIns="64283" bIns="32133" anchor="ctr" anchorCtr="0">
              <a:noAutofit/>
            </a:bodyPr>
            <a:lstStyle/>
            <a:p>
              <a:pPr>
                <a:buClr>
                  <a:srgbClr val="000000"/>
                </a:buClr>
                <a:buSzPts val="2560"/>
              </a:pPr>
              <a:endParaRPr>
                <a:solidFill>
                  <a:srgbClr val="000000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708" name="Google Shape;4708;p223"/>
            <p:cNvSpPr/>
            <p:nvPr/>
          </p:nvSpPr>
          <p:spPr>
            <a:xfrm>
              <a:off x="4217835" y="5233194"/>
              <a:ext cx="194854" cy="428681"/>
            </a:xfrm>
            <a:custGeom>
              <a:avLst/>
              <a:gdLst/>
              <a:ahLst/>
              <a:cxnLst/>
              <a:rect l="l" t="t" r="r" b="b"/>
              <a:pathLst>
                <a:path w="194854" h="428679" extrusionOk="0">
                  <a:moveTo>
                    <a:pt x="175888" y="40400"/>
                  </a:moveTo>
                  <a:lnTo>
                    <a:pt x="131851" y="406076"/>
                  </a:lnTo>
                  <a:lnTo>
                    <a:pt x="84697" y="406076"/>
                  </a:lnTo>
                  <a:lnTo>
                    <a:pt x="26500" y="26500"/>
                  </a:lnTo>
                </a:path>
              </a:pathLst>
            </a:custGeom>
            <a:noFill/>
            <a:ln w="25900" cap="rnd" cmpd="sng">
              <a:solidFill>
                <a:srgbClr val="77578E"/>
              </a:solidFill>
              <a:prstDash val="solid"/>
              <a:miter lim="8000"/>
              <a:headEnd type="none" w="sm" len="sm"/>
              <a:tailEnd type="none" w="sm" len="sm"/>
            </a:ln>
          </p:spPr>
          <p:txBody>
            <a:bodyPr spcFirstLastPara="1" wrap="square" lIns="64283" tIns="32133" rIns="64283" bIns="32133" anchor="ctr" anchorCtr="0">
              <a:noAutofit/>
            </a:bodyPr>
            <a:lstStyle/>
            <a:p>
              <a:pPr>
                <a:buClr>
                  <a:srgbClr val="000000"/>
                </a:buClr>
                <a:buSzPts val="2560"/>
              </a:pPr>
              <a:endParaRPr>
                <a:solidFill>
                  <a:srgbClr val="000000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709" name="Google Shape;4709;p223"/>
            <p:cNvSpPr/>
            <p:nvPr/>
          </p:nvSpPr>
          <p:spPr>
            <a:xfrm>
              <a:off x="3992844" y="3582512"/>
              <a:ext cx="1039223" cy="1688744"/>
            </a:xfrm>
            <a:custGeom>
              <a:avLst/>
              <a:gdLst/>
              <a:ahLst/>
              <a:cxnLst/>
              <a:rect l="l" t="t" r="r" b="b"/>
              <a:pathLst>
                <a:path w="1039222" h="1688736" extrusionOk="0">
                  <a:moveTo>
                    <a:pt x="892822" y="1687048"/>
                  </a:moveTo>
                  <a:lnTo>
                    <a:pt x="154065" y="1687048"/>
                  </a:lnTo>
                  <a:cubicBezTo>
                    <a:pt x="76253" y="1687048"/>
                    <a:pt x="13250" y="1623915"/>
                    <a:pt x="13250" y="1546103"/>
                  </a:cubicBezTo>
                  <a:lnTo>
                    <a:pt x="13250" y="528185"/>
                  </a:lnTo>
                  <a:lnTo>
                    <a:pt x="1033507" y="528185"/>
                  </a:lnTo>
                  <a:lnTo>
                    <a:pt x="1033507" y="1546103"/>
                  </a:lnTo>
                  <a:cubicBezTo>
                    <a:pt x="1033507" y="1623915"/>
                    <a:pt x="970504" y="1687048"/>
                    <a:pt x="892692" y="1687048"/>
                  </a:cubicBezTo>
                  <a:moveTo>
                    <a:pt x="116133" y="381784"/>
                  </a:moveTo>
                  <a:lnTo>
                    <a:pt x="229278" y="13250"/>
                  </a:lnTo>
                  <a:lnTo>
                    <a:pt x="320081" y="198102"/>
                  </a:lnTo>
                  <a:lnTo>
                    <a:pt x="116133" y="381784"/>
                  </a:lnTo>
                </a:path>
              </a:pathLst>
            </a:custGeom>
            <a:solidFill>
              <a:srgbClr val="9476A7"/>
            </a:solidFill>
            <a:ln>
              <a:noFill/>
            </a:ln>
          </p:spPr>
          <p:txBody>
            <a:bodyPr spcFirstLastPara="1" wrap="square" lIns="64283" tIns="32133" rIns="64283" bIns="32133" anchor="ctr" anchorCtr="0">
              <a:noAutofit/>
            </a:bodyPr>
            <a:lstStyle/>
            <a:p>
              <a:pPr>
                <a:buClr>
                  <a:srgbClr val="000000"/>
                </a:buClr>
                <a:buSzPts val="2560"/>
              </a:pPr>
              <a:endParaRPr>
                <a:solidFill>
                  <a:srgbClr val="000000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710" name="Google Shape;4710;p223"/>
            <p:cNvSpPr/>
            <p:nvPr/>
          </p:nvSpPr>
          <p:spPr>
            <a:xfrm>
              <a:off x="4082477" y="3569262"/>
              <a:ext cx="246815" cy="415691"/>
            </a:xfrm>
            <a:custGeom>
              <a:avLst/>
              <a:gdLst/>
              <a:ahLst/>
              <a:cxnLst/>
              <a:rect l="l" t="t" r="r" b="b"/>
              <a:pathLst>
                <a:path w="246815" h="415688" extrusionOk="0">
                  <a:moveTo>
                    <a:pt x="26500" y="395034"/>
                  </a:moveTo>
                  <a:lnTo>
                    <a:pt x="139646" y="26500"/>
                  </a:lnTo>
                  <a:lnTo>
                    <a:pt x="230448" y="211352"/>
                  </a:lnTo>
                  <a:close/>
                </a:path>
              </a:pathLst>
            </a:custGeom>
            <a:noFill/>
            <a:ln w="25900" cap="rnd" cmpd="sng">
              <a:solidFill>
                <a:srgbClr val="77578E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64283" tIns="32133" rIns="64283" bIns="32133" anchor="ctr" anchorCtr="0">
              <a:noAutofit/>
            </a:bodyPr>
            <a:lstStyle/>
            <a:p>
              <a:pPr>
                <a:buClr>
                  <a:srgbClr val="000000"/>
                </a:buClr>
                <a:buSzPts val="2560"/>
              </a:pPr>
              <a:endParaRPr>
                <a:solidFill>
                  <a:srgbClr val="000000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711" name="Google Shape;4711;p223"/>
            <p:cNvSpPr/>
            <p:nvPr/>
          </p:nvSpPr>
          <p:spPr>
            <a:xfrm>
              <a:off x="4705750" y="3582512"/>
              <a:ext cx="220835" cy="389710"/>
            </a:xfrm>
            <a:custGeom>
              <a:avLst/>
              <a:gdLst/>
              <a:ahLst/>
              <a:cxnLst/>
              <a:rect l="l" t="t" r="r" b="b"/>
              <a:pathLst>
                <a:path w="220834" h="389708" extrusionOk="0">
                  <a:moveTo>
                    <a:pt x="217197" y="381784"/>
                  </a:moveTo>
                  <a:lnTo>
                    <a:pt x="104052" y="13250"/>
                  </a:lnTo>
                  <a:lnTo>
                    <a:pt x="13250" y="198102"/>
                  </a:lnTo>
                  <a:lnTo>
                    <a:pt x="217197" y="381784"/>
                  </a:lnTo>
                </a:path>
              </a:pathLst>
            </a:custGeom>
            <a:solidFill>
              <a:srgbClr val="9476A7"/>
            </a:solidFill>
            <a:ln>
              <a:noFill/>
            </a:ln>
          </p:spPr>
          <p:txBody>
            <a:bodyPr spcFirstLastPara="1" wrap="square" lIns="64283" tIns="32133" rIns="64283" bIns="32133" anchor="ctr" anchorCtr="0">
              <a:noAutofit/>
            </a:bodyPr>
            <a:lstStyle/>
            <a:p>
              <a:pPr>
                <a:buClr>
                  <a:srgbClr val="000000"/>
                </a:buClr>
                <a:buSzPts val="2560"/>
              </a:pPr>
              <a:endParaRPr>
                <a:solidFill>
                  <a:srgbClr val="000000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712" name="Google Shape;4712;p223"/>
            <p:cNvSpPr/>
            <p:nvPr/>
          </p:nvSpPr>
          <p:spPr>
            <a:xfrm>
              <a:off x="4692501" y="3569261"/>
              <a:ext cx="246815" cy="415691"/>
            </a:xfrm>
            <a:custGeom>
              <a:avLst/>
              <a:gdLst/>
              <a:ahLst/>
              <a:cxnLst/>
              <a:rect l="l" t="t" r="r" b="b"/>
              <a:pathLst>
                <a:path w="246815" h="415688" extrusionOk="0">
                  <a:moveTo>
                    <a:pt x="230448" y="395034"/>
                  </a:moveTo>
                  <a:lnTo>
                    <a:pt x="117302" y="26500"/>
                  </a:lnTo>
                  <a:lnTo>
                    <a:pt x="26500" y="211352"/>
                  </a:lnTo>
                  <a:close/>
                </a:path>
              </a:pathLst>
            </a:custGeom>
            <a:noFill/>
            <a:ln w="25900" cap="rnd" cmpd="sng">
              <a:solidFill>
                <a:srgbClr val="77578E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64283" tIns="32133" rIns="64283" bIns="32133" anchor="ctr" anchorCtr="0">
              <a:noAutofit/>
            </a:bodyPr>
            <a:lstStyle/>
            <a:p>
              <a:pPr>
                <a:buClr>
                  <a:srgbClr val="000000"/>
                </a:buClr>
                <a:buSzPts val="2560"/>
              </a:pPr>
              <a:endParaRPr>
                <a:solidFill>
                  <a:srgbClr val="000000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713" name="Google Shape;4713;p223"/>
            <p:cNvSpPr/>
            <p:nvPr/>
          </p:nvSpPr>
          <p:spPr>
            <a:xfrm>
              <a:off x="3979464" y="4047436"/>
              <a:ext cx="1065204" cy="1247073"/>
            </a:xfrm>
            <a:custGeom>
              <a:avLst/>
              <a:gdLst/>
              <a:ahLst/>
              <a:cxnLst/>
              <a:rect l="l" t="t" r="r" b="b"/>
              <a:pathLst>
                <a:path w="1065202" h="1247066" extrusionOk="0">
                  <a:moveTo>
                    <a:pt x="1049485" y="26500"/>
                  </a:moveTo>
                  <a:lnTo>
                    <a:pt x="1049485" y="1069360"/>
                  </a:lnTo>
                  <a:cubicBezTo>
                    <a:pt x="1049485" y="1153667"/>
                    <a:pt x="981156" y="1222126"/>
                    <a:pt x="896849" y="1222126"/>
                  </a:cubicBezTo>
                  <a:lnTo>
                    <a:pt x="179136" y="1222126"/>
                  </a:lnTo>
                  <a:cubicBezTo>
                    <a:pt x="94816" y="1222048"/>
                    <a:pt x="26500" y="1153680"/>
                    <a:pt x="26500" y="1069360"/>
                  </a:cubicBezTo>
                  <a:lnTo>
                    <a:pt x="26500" y="26500"/>
                  </a:lnTo>
                </a:path>
              </a:pathLst>
            </a:custGeom>
            <a:noFill/>
            <a:ln w="25900" cap="flat" cmpd="sng">
              <a:solidFill>
                <a:srgbClr val="77578E"/>
              </a:solidFill>
              <a:prstDash val="solid"/>
              <a:miter lim="8000"/>
              <a:headEnd type="none" w="sm" len="sm"/>
              <a:tailEnd type="none" w="sm" len="sm"/>
            </a:ln>
          </p:spPr>
          <p:txBody>
            <a:bodyPr spcFirstLastPara="1" wrap="square" lIns="64283" tIns="32133" rIns="64283" bIns="32133" anchor="ctr" anchorCtr="0">
              <a:noAutofit/>
            </a:bodyPr>
            <a:lstStyle/>
            <a:p>
              <a:pPr>
                <a:buClr>
                  <a:srgbClr val="000000"/>
                </a:buClr>
                <a:buSzPts val="2560"/>
              </a:pPr>
              <a:endParaRPr>
                <a:solidFill>
                  <a:srgbClr val="000000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714" name="Google Shape;4714;p223"/>
            <p:cNvSpPr/>
            <p:nvPr/>
          </p:nvSpPr>
          <p:spPr>
            <a:xfrm>
              <a:off x="4127423" y="4675259"/>
              <a:ext cx="766427" cy="584566"/>
            </a:xfrm>
            <a:custGeom>
              <a:avLst/>
              <a:gdLst/>
              <a:ahLst/>
              <a:cxnLst/>
              <a:rect l="l" t="t" r="r" b="b"/>
              <a:pathLst>
                <a:path w="766426" h="584562" extrusionOk="0">
                  <a:moveTo>
                    <a:pt x="13250" y="579756"/>
                  </a:moveTo>
                  <a:lnTo>
                    <a:pt x="13250" y="263313"/>
                  </a:lnTo>
                  <a:cubicBezTo>
                    <a:pt x="13250" y="125746"/>
                    <a:pt x="115873" y="13250"/>
                    <a:pt x="241229" y="13250"/>
                  </a:cubicBezTo>
                  <a:lnTo>
                    <a:pt x="530003" y="13250"/>
                  </a:lnTo>
                  <a:cubicBezTo>
                    <a:pt x="655360" y="13250"/>
                    <a:pt x="757983" y="125746"/>
                    <a:pt x="757983" y="263313"/>
                  </a:cubicBezTo>
                  <a:lnTo>
                    <a:pt x="757983" y="579886"/>
                  </a:lnTo>
                  <a:lnTo>
                    <a:pt x="13250" y="579886"/>
                  </a:lnTo>
                </a:path>
              </a:pathLst>
            </a:custGeom>
            <a:solidFill>
              <a:srgbClr val="AEA0C2"/>
            </a:solidFill>
            <a:ln>
              <a:noFill/>
            </a:ln>
          </p:spPr>
          <p:txBody>
            <a:bodyPr spcFirstLastPara="1" wrap="square" lIns="64283" tIns="32133" rIns="64283" bIns="32133" anchor="ctr" anchorCtr="0">
              <a:noAutofit/>
            </a:bodyPr>
            <a:lstStyle/>
            <a:p>
              <a:pPr>
                <a:buClr>
                  <a:srgbClr val="000000"/>
                </a:buClr>
                <a:buSzPts val="2560"/>
              </a:pPr>
              <a:endParaRPr>
                <a:solidFill>
                  <a:srgbClr val="000000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715" name="Google Shape;4715;p223"/>
            <p:cNvSpPr/>
            <p:nvPr/>
          </p:nvSpPr>
          <p:spPr>
            <a:xfrm>
              <a:off x="4027138" y="3711505"/>
              <a:ext cx="974272" cy="532604"/>
            </a:xfrm>
            <a:custGeom>
              <a:avLst/>
              <a:gdLst/>
              <a:ahLst/>
              <a:cxnLst/>
              <a:rect l="l" t="t" r="r" b="b"/>
              <a:pathLst>
                <a:path w="974271" h="532601" extrusionOk="0">
                  <a:moveTo>
                    <a:pt x="962840" y="488045"/>
                  </a:moveTo>
                  <a:cubicBezTo>
                    <a:pt x="962840" y="619117"/>
                    <a:pt x="487915" y="383993"/>
                    <a:pt x="487915" y="383993"/>
                  </a:cubicBezTo>
                  <a:cubicBezTo>
                    <a:pt x="487915" y="383993"/>
                    <a:pt x="13250" y="619117"/>
                    <a:pt x="13250" y="488045"/>
                  </a:cubicBezTo>
                  <a:cubicBezTo>
                    <a:pt x="13250" y="225823"/>
                    <a:pt x="225823" y="13250"/>
                    <a:pt x="488045" y="13250"/>
                  </a:cubicBezTo>
                  <a:cubicBezTo>
                    <a:pt x="750267" y="13250"/>
                    <a:pt x="962840" y="225823"/>
                    <a:pt x="962840" y="488045"/>
                  </a:cubicBezTo>
                </a:path>
              </a:pathLst>
            </a:custGeom>
            <a:solidFill>
              <a:srgbClr val="9476A7"/>
            </a:solidFill>
            <a:ln>
              <a:noFill/>
            </a:ln>
          </p:spPr>
          <p:txBody>
            <a:bodyPr spcFirstLastPara="1" wrap="square" lIns="64283" tIns="32133" rIns="64283" bIns="32133" anchor="ctr" anchorCtr="0">
              <a:noAutofit/>
            </a:bodyPr>
            <a:lstStyle/>
            <a:p>
              <a:pPr>
                <a:buClr>
                  <a:srgbClr val="000000"/>
                </a:buClr>
                <a:buSzPts val="2560"/>
              </a:pPr>
              <a:endParaRPr>
                <a:solidFill>
                  <a:srgbClr val="000000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716" name="Google Shape;4716;p223"/>
            <p:cNvSpPr/>
            <p:nvPr/>
          </p:nvSpPr>
          <p:spPr>
            <a:xfrm>
              <a:off x="4013888" y="3698255"/>
              <a:ext cx="1000252" cy="558584"/>
            </a:xfrm>
            <a:custGeom>
              <a:avLst/>
              <a:gdLst/>
              <a:ahLst/>
              <a:cxnLst/>
              <a:rect l="l" t="t" r="r" b="b"/>
              <a:pathLst>
                <a:path w="1000251" h="558582" extrusionOk="0">
                  <a:moveTo>
                    <a:pt x="976090" y="501295"/>
                  </a:moveTo>
                  <a:cubicBezTo>
                    <a:pt x="976090" y="632367"/>
                    <a:pt x="501165" y="397243"/>
                    <a:pt x="501165" y="397243"/>
                  </a:cubicBezTo>
                  <a:cubicBezTo>
                    <a:pt x="501165" y="397243"/>
                    <a:pt x="26500" y="632367"/>
                    <a:pt x="26500" y="501295"/>
                  </a:cubicBezTo>
                  <a:cubicBezTo>
                    <a:pt x="26500" y="239073"/>
                    <a:pt x="239073" y="26500"/>
                    <a:pt x="501295" y="26500"/>
                  </a:cubicBezTo>
                  <a:cubicBezTo>
                    <a:pt x="763517" y="26500"/>
                    <a:pt x="976090" y="239073"/>
                    <a:pt x="976090" y="501295"/>
                  </a:cubicBezTo>
                  <a:close/>
                </a:path>
              </a:pathLst>
            </a:custGeom>
            <a:noFill/>
            <a:ln w="25900" cap="flat" cmpd="sng">
              <a:solidFill>
                <a:srgbClr val="77578E"/>
              </a:solidFill>
              <a:prstDash val="solid"/>
              <a:miter lim="8000"/>
              <a:headEnd type="none" w="sm" len="sm"/>
              <a:tailEnd type="none" w="sm" len="sm"/>
            </a:ln>
          </p:spPr>
          <p:txBody>
            <a:bodyPr spcFirstLastPara="1" wrap="square" lIns="64283" tIns="32133" rIns="64283" bIns="32133" anchor="ctr" anchorCtr="0">
              <a:noAutofit/>
            </a:bodyPr>
            <a:lstStyle/>
            <a:p>
              <a:pPr>
                <a:buClr>
                  <a:srgbClr val="000000"/>
                </a:buClr>
                <a:buSzPts val="2560"/>
              </a:pPr>
              <a:endParaRPr>
                <a:solidFill>
                  <a:srgbClr val="000000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717" name="Google Shape;4717;p223"/>
            <p:cNvSpPr/>
            <p:nvPr/>
          </p:nvSpPr>
          <p:spPr>
            <a:xfrm>
              <a:off x="4412690" y="4196304"/>
              <a:ext cx="194854" cy="207845"/>
            </a:xfrm>
            <a:custGeom>
              <a:avLst/>
              <a:gdLst/>
              <a:ahLst/>
              <a:cxnLst/>
              <a:rect l="l" t="t" r="r" b="b"/>
              <a:pathLst>
                <a:path w="194854" h="207844" extrusionOk="0">
                  <a:moveTo>
                    <a:pt x="191477" y="107430"/>
                  </a:moveTo>
                  <a:lnTo>
                    <a:pt x="102363" y="196543"/>
                  </a:lnTo>
                  <a:lnTo>
                    <a:pt x="13250" y="107430"/>
                  </a:lnTo>
                  <a:lnTo>
                    <a:pt x="102363" y="13250"/>
                  </a:lnTo>
                  <a:lnTo>
                    <a:pt x="191477" y="107430"/>
                  </a:lnTo>
                </a:path>
              </a:pathLst>
            </a:custGeom>
            <a:solidFill>
              <a:srgbClr val="F5BB42"/>
            </a:solidFill>
            <a:ln>
              <a:noFill/>
            </a:ln>
          </p:spPr>
          <p:txBody>
            <a:bodyPr spcFirstLastPara="1" wrap="square" lIns="64283" tIns="32133" rIns="64283" bIns="32133" anchor="ctr" anchorCtr="0">
              <a:noAutofit/>
            </a:bodyPr>
            <a:lstStyle/>
            <a:p>
              <a:pPr>
                <a:buClr>
                  <a:srgbClr val="000000"/>
                </a:buClr>
                <a:buSzPts val="2560"/>
              </a:pPr>
              <a:endParaRPr>
                <a:solidFill>
                  <a:srgbClr val="000000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718" name="Google Shape;4718;p223"/>
            <p:cNvSpPr/>
            <p:nvPr/>
          </p:nvSpPr>
          <p:spPr>
            <a:xfrm>
              <a:off x="4399439" y="4183054"/>
              <a:ext cx="220835" cy="233826"/>
            </a:xfrm>
            <a:custGeom>
              <a:avLst/>
              <a:gdLst/>
              <a:ahLst/>
              <a:cxnLst/>
              <a:rect l="l" t="t" r="r" b="b"/>
              <a:pathLst>
                <a:path w="220834" h="233825" extrusionOk="0">
                  <a:moveTo>
                    <a:pt x="204727" y="120680"/>
                  </a:moveTo>
                  <a:lnTo>
                    <a:pt x="115614" y="209793"/>
                  </a:lnTo>
                  <a:lnTo>
                    <a:pt x="26500" y="120680"/>
                  </a:lnTo>
                  <a:lnTo>
                    <a:pt x="115614" y="26500"/>
                  </a:lnTo>
                  <a:close/>
                </a:path>
              </a:pathLst>
            </a:custGeom>
            <a:noFill/>
            <a:ln w="25900" cap="rnd" cmpd="sng">
              <a:solidFill>
                <a:srgbClr val="77578E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64283" tIns="32133" rIns="64283" bIns="32133" anchor="ctr" anchorCtr="0">
              <a:noAutofit/>
            </a:bodyPr>
            <a:lstStyle/>
            <a:p>
              <a:pPr>
                <a:buClr>
                  <a:srgbClr val="000000"/>
                </a:buClr>
                <a:buSzPts val="2560"/>
              </a:pPr>
              <a:endParaRPr>
                <a:solidFill>
                  <a:srgbClr val="000000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719" name="Google Shape;4719;p223"/>
            <p:cNvSpPr/>
            <p:nvPr/>
          </p:nvSpPr>
          <p:spPr>
            <a:xfrm>
              <a:off x="3971843" y="3766665"/>
              <a:ext cx="1078194" cy="584566"/>
            </a:xfrm>
            <a:custGeom>
              <a:avLst/>
              <a:gdLst/>
              <a:ahLst/>
              <a:cxnLst/>
              <a:rect l="l" t="t" r="r" b="b"/>
              <a:pathLst>
                <a:path w="1078193" h="584562" extrusionOk="0">
                  <a:moveTo>
                    <a:pt x="790285" y="13299"/>
                  </a:moveTo>
                  <a:cubicBezTo>
                    <a:pt x="688312" y="13259"/>
                    <a:pt x="594176" y="67966"/>
                    <a:pt x="543730" y="156582"/>
                  </a:cubicBezTo>
                  <a:cubicBezTo>
                    <a:pt x="466104" y="20392"/>
                    <a:pt x="292772" y="-27083"/>
                    <a:pt x="156582" y="50543"/>
                  </a:cubicBezTo>
                  <a:cubicBezTo>
                    <a:pt x="20392" y="128169"/>
                    <a:pt x="-27083" y="301501"/>
                    <a:pt x="50543" y="437692"/>
                  </a:cubicBezTo>
                  <a:cubicBezTo>
                    <a:pt x="128169" y="573882"/>
                    <a:pt x="301501" y="621356"/>
                    <a:pt x="437691" y="543730"/>
                  </a:cubicBezTo>
                  <a:cubicBezTo>
                    <a:pt x="481905" y="518529"/>
                    <a:pt x="518529" y="481904"/>
                    <a:pt x="543730" y="437692"/>
                  </a:cubicBezTo>
                  <a:cubicBezTo>
                    <a:pt x="621356" y="573882"/>
                    <a:pt x="794689" y="621356"/>
                    <a:pt x="930879" y="543730"/>
                  </a:cubicBezTo>
                  <a:cubicBezTo>
                    <a:pt x="1067069" y="466104"/>
                    <a:pt x="1114536" y="292772"/>
                    <a:pt x="1036919" y="156582"/>
                  </a:cubicBezTo>
                  <a:cubicBezTo>
                    <a:pt x="986413" y="67983"/>
                    <a:pt x="892272" y="13286"/>
                    <a:pt x="790285" y="13299"/>
                  </a:cubicBezTo>
                </a:path>
              </a:pathLst>
            </a:custGeom>
            <a:solidFill>
              <a:srgbClr val="FFFFFE"/>
            </a:solidFill>
            <a:ln>
              <a:noFill/>
            </a:ln>
          </p:spPr>
          <p:txBody>
            <a:bodyPr spcFirstLastPara="1" wrap="square" lIns="64283" tIns="32133" rIns="64283" bIns="32133" anchor="ctr" anchorCtr="0">
              <a:noAutofit/>
            </a:bodyPr>
            <a:lstStyle/>
            <a:p>
              <a:pPr>
                <a:buClr>
                  <a:srgbClr val="000000"/>
                </a:buClr>
                <a:buSzPts val="2560"/>
              </a:pPr>
              <a:endParaRPr>
                <a:solidFill>
                  <a:srgbClr val="000000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720" name="Google Shape;4720;p223"/>
            <p:cNvSpPr/>
            <p:nvPr/>
          </p:nvSpPr>
          <p:spPr>
            <a:xfrm>
              <a:off x="3958593" y="3753414"/>
              <a:ext cx="1104175" cy="610546"/>
            </a:xfrm>
            <a:custGeom>
              <a:avLst/>
              <a:gdLst/>
              <a:ahLst/>
              <a:cxnLst/>
              <a:rect l="l" t="t" r="r" b="b"/>
              <a:pathLst>
                <a:path w="1104173" h="610543" extrusionOk="0">
                  <a:moveTo>
                    <a:pt x="803535" y="26549"/>
                  </a:moveTo>
                  <a:cubicBezTo>
                    <a:pt x="701562" y="26509"/>
                    <a:pt x="607426" y="81216"/>
                    <a:pt x="556980" y="169832"/>
                  </a:cubicBezTo>
                  <a:cubicBezTo>
                    <a:pt x="479354" y="33642"/>
                    <a:pt x="306022" y="-13832"/>
                    <a:pt x="169832" y="63794"/>
                  </a:cubicBezTo>
                  <a:cubicBezTo>
                    <a:pt x="33642" y="141420"/>
                    <a:pt x="-13832" y="314751"/>
                    <a:pt x="63794" y="450942"/>
                  </a:cubicBezTo>
                  <a:cubicBezTo>
                    <a:pt x="141420" y="587132"/>
                    <a:pt x="314751" y="634606"/>
                    <a:pt x="450942" y="556980"/>
                  </a:cubicBezTo>
                  <a:cubicBezTo>
                    <a:pt x="495155" y="531779"/>
                    <a:pt x="531779" y="495154"/>
                    <a:pt x="556980" y="450942"/>
                  </a:cubicBezTo>
                  <a:cubicBezTo>
                    <a:pt x="634606" y="587132"/>
                    <a:pt x="807939" y="634606"/>
                    <a:pt x="944129" y="556980"/>
                  </a:cubicBezTo>
                  <a:cubicBezTo>
                    <a:pt x="1080319" y="479354"/>
                    <a:pt x="1127786" y="306022"/>
                    <a:pt x="1050169" y="169832"/>
                  </a:cubicBezTo>
                  <a:cubicBezTo>
                    <a:pt x="999663" y="81233"/>
                    <a:pt x="905522" y="26536"/>
                    <a:pt x="803535" y="26549"/>
                  </a:cubicBezTo>
                  <a:close/>
                </a:path>
              </a:pathLst>
            </a:custGeom>
            <a:noFill/>
            <a:ln w="25900" cap="rnd" cmpd="sng">
              <a:solidFill>
                <a:srgbClr val="77578E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64283" tIns="32133" rIns="64283" bIns="32133" anchor="ctr" anchorCtr="0">
              <a:noAutofit/>
            </a:bodyPr>
            <a:lstStyle/>
            <a:p>
              <a:pPr>
                <a:buClr>
                  <a:srgbClr val="000000"/>
                </a:buClr>
                <a:buSzPts val="2560"/>
              </a:pPr>
              <a:endParaRPr>
                <a:solidFill>
                  <a:srgbClr val="000000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721" name="Google Shape;4721;p223"/>
            <p:cNvSpPr/>
            <p:nvPr/>
          </p:nvSpPr>
          <p:spPr>
            <a:xfrm>
              <a:off x="4182762" y="4002357"/>
              <a:ext cx="129903" cy="77942"/>
            </a:xfrm>
            <a:custGeom>
              <a:avLst/>
              <a:gdLst/>
              <a:ahLst/>
              <a:cxnLst/>
              <a:rect l="l" t="t" r="r" b="b"/>
              <a:pathLst>
                <a:path w="129902" h="77941" extrusionOk="0">
                  <a:moveTo>
                    <a:pt x="13250" y="68459"/>
                  </a:moveTo>
                  <a:cubicBezTo>
                    <a:pt x="13250" y="37968"/>
                    <a:pt x="37968" y="13250"/>
                    <a:pt x="68459" y="13250"/>
                  </a:cubicBezTo>
                  <a:cubicBezTo>
                    <a:pt x="98950" y="13250"/>
                    <a:pt x="123667" y="37968"/>
                    <a:pt x="123667" y="68459"/>
                  </a:cubicBezTo>
                </a:path>
              </a:pathLst>
            </a:custGeom>
            <a:solidFill>
              <a:srgbClr val="FFFFFE"/>
            </a:solidFill>
            <a:ln>
              <a:noFill/>
            </a:ln>
          </p:spPr>
          <p:txBody>
            <a:bodyPr spcFirstLastPara="1" wrap="square" lIns="64283" tIns="32133" rIns="64283" bIns="32133" anchor="ctr" anchorCtr="0">
              <a:noAutofit/>
            </a:bodyPr>
            <a:lstStyle/>
            <a:p>
              <a:pPr>
                <a:buClr>
                  <a:srgbClr val="000000"/>
                </a:buClr>
                <a:buSzPts val="2560"/>
              </a:pPr>
              <a:endParaRPr>
                <a:solidFill>
                  <a:srgbClr val="000000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722" name="Google Shape;4722;p223"/>
            <p:cNvSpPr/>
            <p:nvPr/>
          </p:nvSpPr>
          <p:spPr>
            <a:xfrm>
              <a:off x="4169510" y="3989100"/>
              <a:ext cx="155883" cy="103922"/>
            </a:xfrm>
            <a:custGeom>
              <a:avLst/>
              <a:gdLst/>
              <a:ahLst/>
              <a:cxnLst/>
              <a:rect l="l" t="t" r="r" b="b"/>
              <a:pathLst>
                <a:path w="155883" h="103922" extrusionOk="0">
                  <a:moveTo>
                    <a:pt x="26500" y="81709"/>
                  </a:moveTo>
                  <a:cubicBezTo>
                    <a:pt x="26500" y="51218"/>
                    <a:pt x="51218" y="26500"/>
                    <a:pt x="81709" y="26500"/>
                  </a:cubicBezTo>
                  <a:cubicBezTo>
                    <a:pt x="112200" y="26500"/>
                    <a:pt x="136918" y="51218"/>
                    <a:pt x="136918" y="81709"/>
                  </a:cubicBezTo>
                </a:path>
              </a:pathLst>
            </a:custGeom>
            <a:noFill/>
            <a:ln w="25900" cap="rnd" cmpd="sng">
              <a:solidFill>
                <a:srgbClr val="77578E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64283" tIns="32133" rIns="64283" bIns="32133" anchor="ctr" anchorCtr="0">
              <a:noAutofit/>
            </a:bodyPr>
            <a:lstStyle/>
            <a:p>
              <a:pPr>
                <a:buClr>
                  <a:srgbClr val="000000"/>
                </a:buClr>
                <a:buSzPts val="2560"/>
              </a:pPr>
              <a:endParaRPr>
                <a:solidFill>
                  <a:srgbClr val="000000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723" name="Google Shape;4723;p223"/>
            <p:cNvSpPr/>
            <p:nvPr/>
          </p:nvSpPr>
          <p:spPr>
            <a:xfrm>
              <a:off x="4697305" y="4002349"/>
              <a:ext cx="129903" cy="77942"/>
            </a:xfrm>
            <a:custGeom>
              <a:avLst/>
              <a:gdLst/>
              <a:ahLst/>
              <a:cxnLst/>
              <a:rect l="l" t="t" r="r" b="b"/>
              <a:pathLst>
                <a:path w="129902" h="77941" extrusionOk="0">
                  <a:moveTo>
                    <a:pt x="13250" y="68459"/>
                  </a:moveTo>
                  <a:cubicBezTo>
                    <a:pt x="13250" y="37968"/>
                    <a:pt x="37971" y="13250"/>
                    <a:pt x="68459" y="13250"/>
                  </a:cubicBezTo>
                  <a:cubicBezTo>
                    <a:pt x="98947" y="13250"/>
                    <a:pt x="123667" y="37968"/>
                    <a:pt x="123667" y="68459"/>
                  </a:cubicBezTo>
                </a:path>
              </a:pathLst>
            </a:custGeom>
            <a:solidFill>
              <a:srgbClr val="FFFFFE"/>
            </a:solidFill>
            <a:ln>
              <a:noFill/>
            </a:ln>
          </p:spPr>
          <p:txBody>
            <a:bodyPr spcFirstLastPara="1" wrap="square" lIns="64283" tIns="32133" rIns="64283" bIns="32133" anchor="ctr" anchorCtr="0">
              <a:noAutofit/>
            </a:bodyPr>
            <a:lstStyle/>
            <a:p>
              <a:pPr>
                <a:buClr>
                  <a:srgbClr val="000000"/>
                </a:buClr>
                <a:buSzPts val="2560"/>
              </a:pPr>
              <a:endParaRPr>
                <a:solidFill>
                  <a:srgbClr val="000000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724" name="Google Shape;4724;p223"/>
            <p:cNvSpPr/>
            <p:nvPr/>
          </p:nvSpPr>
          <p:spPr>
            <a:xfrm>
              <a:off x="4684054" y="3989089"/>
              <a:ext cx="155883" cy="103922"/>
            </a:xfrm>
            <a:custGeom>
              <a:avLst/>
              <a:gdLst/>
              <a:ahLst/>
              <a:cxnLst/>
              <a:rect l="l" t="t" r="r" b="b"/>
              <a:pathLst>
                <a:path w="155883" h="103922" extrusionOk="0">
                  <a:moveTo>
                    <a:pt x="26500" y="81709"/>
                  </a:moveTo>
                  <a:cubicBezTo>
                    <a:pt x="26500" y="51218"/>
                    <a:pt x="51221" y="26500"/>
                    <a:pt x="81709" y="26500"/>
                  </a:cubicBezTo>
                  <a:cubicBezTo>
                    <a:pt x="112197" y="26500"/>
                    <a:pt x="136918" y="51218"/>
                    <a:pt x="136918" y="81709"/>
                  </a:cubicBezTo>
                </a:path>
              </a:pathLst>
            </a:custGeom>
            <a:noFill/>
            <a:ln w="25900" cap="rnd" cmpd="sng">
              <a:solidFill>
                <a:srgbClr val="77578E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64283" tIns="32133" rIns="64283" bIns="32133" anchor="ctr" anchorCtr="0">
              <a:noAutofit/>
            </a:bodyPr>
            <a:lstStyle/>
            <a:p>
              <a:pPr>
                <a:buClr>
                  <a:srgbClr val="000000"/>
                </a:buClr>
                <a:buSzPts val="2560"/>
              </a:pPr>
              <a:endParaRPr>
                <a:solidFill>
                  <a:srgbClr val="000000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</p:grpSp>
      <p:sp>
        <p:nvSpPr>
          <p:cNvPr id="4725" name="Google Shape;4725;p223"/>
          <p:cNvSpPr/>
          <p:nvPr/>
        </p:nvSpPr>
        <p:spPr>
          <a:xfrm>
            <a:off x="1449457" y="379081"/>
            <a:ext cx="9218543" cy="27734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4283" tIns="32133" rIns="64283" bIns="32133" anchor="ctr" anchorCtr="0">
            <a:noAutofit/>
          </a:bodyPr>
          <a:lstStyle/>
          <a:p>
            <a:pPr algn="ctr">
              <a:buClr>
                <a:srgbClr val="FFFFFF"/>
              </a:buClr>
              <a:buSzPts val="6258"/>
            </a:pPr>
            <a:r>
              <a:rPr lang="ru-RU" sz="4400" b="1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Спасибо</a:t>
            </a:r>
            <a:endParaRPr sz="1266"/>
          </a:p>
          <a:p>
            <a:pPr algn="ctr">
              <a:buClr>
                <a:srgbClr val="FFFFFF"/>
              </a:buClr>
              <a:buSzPts val="6258"/>
            </a:pPr>
            <a:r>
              <a:rPr lang="ru-RU" sz="4400" b="1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за внимание!</a:t>
            </a:r>
            <a:endParaRPr sz="1266"/>
          </a:p>
          <a:p>
            <a:pPr algn="ctr">
              <a:buClr>
                <a:srgbClr val="FFFFFF"/>
              </a:buClr>
              <a:buSzPts val="6258"/>
            </a:pPr>
            <a:r>
              <a:rPr lang="ru-RU" sz="4400" b="1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До встречи в Slack и на вебинаре</a:t>
            </a:r>
            <a:endParaRPr sz="4400" b="1">
              <a:solidFill>
                <a:srgbClr val="FFFFFF"/>
              </a:solidFill>
              <a:latin typeface="Roboto"/>
              <a:ea typeface="Roboto"/>
              <a:cs typeface="Roboto"/>
              <a:sym typeface="Roboto"/>
            </a:endParaRPr>
          </a:p>
          <a:p>
            <a:pPr algn="ctr">
              <a:buClr>
                <a:srgbClr val="000000"/>
              </a:buClr>
              <a:buSzPts val="6258"/>
            </a:pPr>
            <a:endParaRPr sz="4400" b="1">
              <a:solidFill>
                <a:srgbClr val="FFFFFF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4726" name="Google Shape;4726;p223"/>
          <p:cNvSpPr txBox="1"/>
          <p:nvPr/>
        </p:nvSpPr>
        <p:spPr>
          <a:xfrm>
            <a:off x="10106371" y="6370440"/>
            <a:ext cx="1332403" cy="3183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>
              <a:buClr>
                <a:schemeClr val="dk1"/>
              </a:buClr>
              <a:buSzPts val="2887"/>
            </a:pPr>
            <a:r>
              <a:rPr lang="ru-RU" sz="1400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rPr>
              <a:t>47</a:t>
            </a:r>
            <a:endParaRPr sz="1400">
              <a:solidFill>
                <a:schemeClr val="dk1"/>
              </a:solidFill>
              <a:latin typeface="Roboto Light"/>
              <a:ea typeface="Roboto Light"/>
              <a:cs typeface="Roboto Light"/>
              <a:sym typeface="Roboto Light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18" name="Google Shape;4118;p176"/>
          <p:cNvSpPr txBox="1">
            <a:spLocks noGrp="1"/>
          </p:cNvSpPr>
          <p:nvPr>
            <p:ph type="title"/>
          </p:nvPr>
        </p:nvSpPr>
        <p:spPr>
          <a:xfrm>
            <a:off x="2063750" y="1485899"/>
            <a:ext cx="5526451" cy="2280611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0" tIns="0" rIns="0" bIns="0" rtlCol="0" anchor="b" anchorCtr="0">
            <a:noAutofit/>
          </a:bodyPr>
          <a:lstStyle/>
          <a:p>
            <a:r>
              <a:rPr lang="ru-RU" dirty="0"/>
              <a:t>Проектирование </a:t>
            </a:r>
            <a:r>
              <a:rPr lang="en-US" dirty="0"/>
              <a:t>OLAP</a:t>
            </a:r>
            <a:endParaRPr dirty="0"/>
          </a:p>
        </p:txBody>
      </p:sp>
      <p:sp>
        <p:nvSpPr>
          <p:cNvPr id="4119" name="Google Shape;4119;p176"/>
          <p:cNvSpPr txBox="1">
            <a:spLocks noGrp="1"/>
          </p:cNvSpPr>
          <p:nvPr>
            <p:ph type="body" idx="1"/>
          </p:nvPr>
        </p:nvSpPr>
        <p:spPr>
          <a:xfrm>
            <a:off x="2063750" y="4013513"/>
            <a:ext cx="4941449" cy="1358587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0" tIns="0" rIns="0" bIns="0" rtlCol="0" anchor="t" anchorCtr="0">
            <a:noAutofit/>
          </a:bodyPr>
          <a:lstStyle/>
          <a:p>
            <a:pPr marL="0" indent="0">
              <a:spcBef>
                <a:spcPts val="0"/>
              </a:spcBef>
            </a:pPr>
            <a:r>
              <a:rPr lang="ru-RU" dirty="0"/>
              <a:t>Курс «</a:t>
            </a:r>
            <a:r>
              <a:rPr lang="en-US"/>
              <a:t>MS SQL SERVER</a:t>
            </a:r>
            <a:r>
              <a:rPr lang="ru-RU"/>
              <a:t>»</a:t>
            </a:r>
            <a:endParaRPr dirty="0"/>
          </a:p>
        </p:txBody>
      </p:sp>
      <p:sp>
        <p:nvSpPr>
          <p:cNvPr id="4121" name="Google Shape;4121;p176"/>
          <p:cNvSpPr txBox="1"/>
          <p:nvPr/>
        </p:nvSpPr>
        <p:spPr>
          <a:xfrm>
            <a:off x="10106371" y="6370440"/>
            <a:ext cx="1332403" cy="3183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>
              <a:buClr>
                <a:schemeClr val="dk1"/>
              </a:buClr>
              <a:buSzPts val="2887"/>
            </a:pPr>
            <a:r>
              <a:rPr lang="ru-RU" sz="1400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rPr>
              <a:t>1</a:t>
            </a:r>
            <a:endParaRPr sz="1400">
              <a:solidFill>
                <a:schemeClr val="dk1"/>
              </a:solidFill>
              <a:latin typeface="Roboto Light"/>
              <a:ea typeface="Roboto Light"/>
              <a:cs typeface="Roboto Light"/>
              <a:sym typeface="Roboto Light"/>
            </a:endParaRPr>
          </a:p>
        </p:txBody>
      </p:sp>
      <p:sp>
        <p:nvSpPr>
          <p:cNvPr id="8" name="Текст 62">
            <a:extLst>
              <a:ext uri="{FF2B5EF4-FFF2-40B4-BE49-F238E27FC236}">
                <a16:creationId xmlns:a16="http://schemas.microsoft.com/office/drawing/2014/main" id="{0C0CF07A-A3EF-4C5A-B939-2C4E8EF5C7B7}"/>
              </a:ext>
            </a:extLst>
          </p:cNvPr>
          <p:cNvSpPr txBox="1">
            <a:spLocks/>
          </p:cNvSpPr>
          <p:nvPr/>
        </p:nvSpPr>
        <p:spPr>
          <a:xfrm>
            <a:off x="1033989" y="6421880"/>
            <a:ext cx="7296000" cy="215444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1400" dirty="0"/>
              <a:t>Преподаватель Ржевский Михаил Владимирович  </a:t>
            </a:r>
            <a:r>
              <a:rPr lang="en-US" sz="1400" dirty="0"/>
              <a:t>info@hosting-it.ru</a:t>
            </a:r>
            <a:endParaRPr lang="ru-RU" sz="1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26" name="Google Shape;4126;p177"/>
          <p:cNvSpPr/>
          <p:nvPr/>
        </p:nvSpPr>
        <p:spPr>
          <a:xfrm>
            <a:off x="3124200" y="667199"/>
            <a:ext cx="5943600" cy="14191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4283" tIns="32133" rIns="64283" bIns="32133" anchor="ctr" anchorCtr="0">
            <a:noAutofit/>
          </a:bodyPr>
          <a:lstStyle/>
          <a:p>
            <a:pPr algn="ctr">
              <a:buClr>
                <a:srgbClr val="FFFFFF"/>
              </a:buClr>
              <a:buSzPts val="6258"/>
            </a:pPr>
            <a:r>
              <a:rPr lang="ru-RU" sz="4400" b="1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Меня хорошо слышно &amp;&amp; видно? </a:t>
            </a:r>
            <a:endParaRPr sz="1266"/>
          </a:p>
        </p:txBody>
      </p:sp>
      <p:grpSp>
        <p:nvGrpSpPr>
          <p:cNvPr id="4127" name="Google Shape;4127;p177"/>
          <p:cNvGrpSpPr/>
          <p:nvPr/>
        </p:nvGrpSpPr>
        <p:grpSpPr>
          <a:xfrm>
            <a:off x="4740169" y="2275786"/>
            <a:ext cx="2711662" cy="2529670"/>
            <a:chOff x="3651215" y="2976980"/>
            <a:chExt cx="2177380" cy="2031247"/>
          </a:xfrm>
        </p:grpSpPr>
        <p:sp>
          <p:nvSpPr>
            <p:cNvPr id="4128" name="Google Shape;4128;p177"/>
            <p:cNvSpPr/>
            <p:nvPr/>
          </p:nvSpPr>
          <p:spPr>
            <a:xfrm>
              <a:off x="5269636" y="3879351"/>
              <a:ext cx="467625" cy="642985"/>
            </a:xfrm>
            <a:custGeom>
              <a:avLst/>
              <a:gdLst/>
              <a:ahLst/>
              <a:cxnLst/>
              <a:rect l="l" t="t" r="r" b="b"/>
              <a:pathLst>
                <a:path w="467625" h="642984" extrusionOk="0">
                  <a:moveTo>
                    <a:pt x="21335" y="527686"/>
                  </a:moveTo>
                  <a:cubicBezTo>
                    <a:pt x="22943" y="492906"/>
                    <a:pt x="24258" y="457980"/>
                    <a:pt x="26012" y="423201"/>
                  </a:cubicBezTo>
                  <a:cubicBezTo>
                    <a:pt x="69851" y="418525"/>
                    <a:pt x="112668" y="407126"/>
                    <a:pt x="153147" y="389590"/>
                  </a:cubicBezTo>
                  <a:cubicBezTo>
                    <a:pt x="304936" y="324422"/>
                    <a:pt x="404233" y="176125"/>
                    <a:pt x="406688" y="10960"/>
                  </a:cubicBezTo>
                  <a:cubicBezTo>
                    <a:pt x="425744" y="43216"/>
                    <a:pt x="440298" y="77928"/>
                    <a:pt x="449943" y="114130"/>
                  </a:cubicBezTo>
                  <a:cubicBezTo>
                    <a:pt x="509858" y="337859"/>
                    <a:pt x="373223" y="566996"/>
                    <a:pt x="144818" y="625595"/>
                  </a:cubicBezTo>
                  <a:cubicBezTo>
                    <a:pt x="101153" y="636891"/>
                    <a:pt x="55998" y="641333"/>
                    <a:pt x="10960" y="638747"/>
                  </a:cubicBezTo>
                  <a:cubicBezTo>
                    <a:pt x="18559" y="603090"/>
                    <a:pt x="19728" y="565826"/>
                    <a:pt x="21335" y="527686"/>
                  </a:cubicBezTo>
                </a:path>
              </a:pathLst>
            </a:custGeom>
            <a:solidFill>
              <a:srgbClr val="6F4A80"/>
            </a:solidFill>
            <a:ln>
              <a:noFill/>
            </a:ln>
          </p:spPr>
          <p:txBody>
            <a:bodyPr spcFirstLastPara="1" wrap="square" lIns="64283" tIns="32133" rIns="64283" bIns="32133" anchor="ctr" anchorCtr="0">
              <a:noAutofit/>
            </a:bodyPr>
            <a:lstStyle/>
            <a:p>
              <a:pPr>
                <a:buClr>
                  <a:srgbClr val="000000"/>
                </a:buClr>
                <a:buSzPts val="2560"/>
              </a:pPr>
              <a:endParaRPr>
                <a:solidFill>
                  <a:srgbClr val="000000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129" name="Google Shape;4129;p177"/>
            <p:cNvSpPr/>
            <p:nvPr/>
          </p:nvSpPr>
          <p:spPr>
            <a:xfrm>
              <a:off x="5258677" y="3868391"/>
              <a:ext cx="496852" cy="672211"/>
            </a:xfrm>
            <a:custGeom>
              <a:avLst/>
              <a:gdLst/>
              <a:ahLst/>
              <a:cxnLst/>
              <a:rect l="l" t="t" r="r" b="b"/>
              <a:pathLst>
                <a:path w="496851" h="672211" extrusionOk="0">
                  <a:moveTo>
                    <a:pt x="32295" y="538646"/>
                  </a:moveTo>
                  <a:cubicBezTo>
                    <a:pt x="33903" y="503866"/>
                    <a:pt x="35218" y="468940"/>
                    <a:pt x="36972" y="434161"/>
                  </a:cubicBezTo>
                  <a:cubicBezTo>
                    <a:pt x="80811" y="429484"/>
                    <a:pt x="123628" y="418086"/>
                    <a:pt x="164107" y="400550"/>
                  </a:cubicBezTo>
                  <a:cubicBezTo>
                    <a:pt x="315895" y="335382"/>
                    <a:pt x="415193" y="187085"/>
                    <a:pt x="417648" y="21920"/>
                  </a:cubicBezTo>
                  <a:cubicBezTo>
                    <a:pt x="436703" y="54176"/>
                    <a:pt x="451258" y="88888"/>
                    <a:pt x="460903" y="125090"/>
                  </a:cubicBezTo>
                  <a:cubicBezTo>
                    <a:pt x="520818" y="348819"/>
                    <a:pt x="384183" y="577956"/>
                    <a:pt x="155778" y="636555"/>
                  </a:cubicBezTo>
                  <a:cubicBezTo>
                    <a:pt x="112113" y="647851"/>
                    <a:pt x="66958" y="652293"/>
                    <a:pt x="21920" y="649707"/>
                  </a:cubicBezTo>
                  <a:cubicBezTo>
                    <a:pt x="29519" y="614050"/>
                    <a:pt x="30688" y="576786"/>
                    <a:pt x="32295" y="538646"/>
                  </a:cubicBezTo>
                  <a:close/>
                </a:path>
              </a:pathLst>
            </a:custGeom>
            <a:noFill/>
            <a:ln w="19050" cap="rnd" cmpd="sng">
              <a:solidFill>
                <a:srgbClr val="4B366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64283" tIns="32133" rIns="64283" bIns="32133" anchor="ctr" anchorCtr="0">
              <a:noAutofit/>
            </a:bodyPr>
            <a:lstStyle/>
            <a:p>
              <a:pPr>
                <a:buClr>
                  <a:srgbClr val="000000"/>
                </a:buClr>
                <a:buSzPts val="2560"/>
              </a:pPr>
              <a:endParaRPr>
                <a:solidFill>
                  <a:srgbClr val="000000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130" name="Google Shape;4130;p177"/>
            <p:cNvSpPr/>
            <p:nvPr/>
          </p:nvSpPr>
          <p:spPr>
            <a:xfrm>
              <a:off x="5269636" y="3879351"/>
              <a:ext cx="394559" cy="540692"/>
            </a:xfrm>
            <a:custGeom>
              <a:avLst/>
              <a:gdLst/>
              <a:ahLst/>
              <a:cxnLst/>
              <a:rect l="l" t="t" r="r" b="b"/>
              <a:pathLst>
                <a:path w="394558" h="540691" extrusionOk="0">
                  <a:moveTo>
                    <a:pt x="11398" y="525348"/>
                  </a:moveTo>
                  <a:cubicBezTo>
                    <a:pt x="14467" y="455642"/>
                    <a:pt x="16805" y="385937"/>
                    <a:pt x="21482" y="316378"/>
                  </a:cubicBezTo>
                  <a:cubicBezTo>
                    <a:pt x="30834" y="315355"/>
                    <a:pt x="40333" y="314332"/>
                    <a:pt x="49831" y="312724"/>
                  </a:cubicBezTo>
                  <a:cubicBezTo>
                    <a:pt x="212039" y="285397"/>
                    <a:pt x="335813" y="163523"/>
                    <a:pt x="376584" y="10960"/>
                  </a:cubicBezTo>
                  <a:cubicBezTo>
                    <a:pt x="385791" y="46032"/>
                    <a:pt x="390905" y="82857"/>
                    <a:pt x="390905" y="120998"/>
                  </a:cubicBezTo>
                  <a:cubicBezTo>
                    <a:pt x="390905" y="342097"/>
                    <a:pt x="223145" y="522863"/>
                    <a:pt x="10960" y="537038"/>
                  </a:cubicBezTo>
                  <a:lnTo>
                    <a:pt x="11398" y="525348"/>
                  </a:lnTo>
                </a:path>
              </a:pathLst>
            </a:custGeom>
            <a:solidFill>
              <a:srgbClr val="6F4A80"/>
            </a:solidFill>
            <a:ln>
              <a:noFill/>
            </a:ln>
          </p:spPr>
          <p:txBody>
            <a:bodyPr spcFirstLastPara="1" wrap="square" lIns="64283" tIns="32133" rIns="64283" bIns="32133" anchor="ctr" anchorCtr="0">
              <a:noAutofit/>
            </a:bodyPr>
            <a:lstStyle/>
            <a:p>
              <a:pPr>
                <a:buClr>
                  <a:srgbClr val="000000"/>
                </a:buClr>
                <a:buSzPts val="2560"/>
              </a:pPr>
              <a:endParaRPr>
                <a:solidFill>
                  <a:srgbClr val="000000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131" name="Google Shape;4131;p177"/>
            <p:cNvSpPr/>
            <p:nvPr/>
          </p:nvSpPr>
          <p:spPr>
            <a:xfrm>
              <a:off x="5258677" y="3868391"/>
              <a:ext cx="423785" cy="569918"/>
            </a:xfrm>
            <a:custGeom>
              <a:avLst/>
              <a:gdLst/>
              <a:ahLst/>
              <a:cxnLst/>
              <a:rect l="l" t="t" r="r" b="b"/>
              <a:pathLst>
                <a:path w="423785" h="569918" extrusionOk="0">
                  <a:moveTo>
                    <a:pt x="22358" y="536308"/>
                  </a:moveTo>
                  <a:cubicBezTo>
                    <a:pt x="25427" y="466602"/>
                    <a:pt x="27765" y="396897"/>
                    <a:pt x="32442" y="327338"/>
                  </a:cubicBezTo>
                  <a:cubicBezTo>
                    <a:pt x="41794" y="326315"/>
                    <a:pt x="51293" y="325292"/>
                    <a:pt x="60791" y="323684"/>
                  </a:cubicBezTo>
                  <a:cubicBezTo>
                    <a:pt x="222999" y="296357"/>
                    <a:pt x="346773" y="174483"/>
                    <a:pt x="387544" y="21920"/>
                  </a:cubicBezTo>
                  <a:cubicBezTo>
                    <a:pt x="396751" y="56992"/>
                    <a:pt x="401865" y="93817"/>
                    <a:pt x="401865" y="131958"/>
                  </a:cubicBezTo>
                  <a:cubicBezTo>
                    <a:pt x="401865" y="353057"/>
                    <a:pt x="234105" y="533823"/>
                    <a:pt x="21920" y="547998"/>
                  </a:cubicBezTo>
                  <a:lnTo>
                    <a:pt x="22358" y="536308"/>
                  </a:lnTo>
                  <a:close/>
                  <a:moveTo>
                    <a:pt x="26742" y="432261"/>
                  </a:moveTo>
                  <a:cubicBezTo>
                    <a:pt x="68682" y="427585"/>
                    <a:pt x="109600" y="416186"/>
                    <a:pt x="147886" y="398650"/>
                  </a:cubicBezTo>
                  <a:cubicBezTo>
                    <a:pt x="297965" y="330260"/>
                    <a:pt x="387544" y="180036"/>
                    <a:pt x="389298" y="21920"/>
                  </a:cubicBezTo>
                </a:path>
              </a:pathLst>
            </a:custGeom>
            <a:noFill/>
            <a:ln w="19050" cap="rnd" cmpd="sng">
              <a:solidFill>
                <a:srgbClr val="4B366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64283" tIns="32133" rIns="64283" bIns="32133" anchor="ctr" anchorCtr="0">
              <a:noAutofit/>
            </a:bodyPr>
            <a:lstStyle/>
            <a:p>
              <a:pPr>
                <a:buClr>
                  <a:srgbClr val="000000"/>
                </a:buClr>
                <a:buSzPts val="2560"/>
              </a:pPr>
              <a:endParaRPr>
                <a:solidFill>
                  <a:srgbClr val="000000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132" name="Google Shape;4132;p177"/>
            <p:cNvSpPr/>
            <p:nvPr/>
          </p:nvSpPr>
          <p:spPr>
            <a:xfrm>
              <a:off x="3764403" y="3879351"/>
              <a:ext cx="467625" cy="642985"/>
            </a:xfrm>
            <a:custGeom>
              <a:avLst/>
              <a:gdLst/>
              <a:ahLst/>
              <a:cxnLst/>
              <a:rect l="l" t="t" r="r" b="b"/>
              <a:pathLst>
                <a:path w="467625" h="642984" extrusionOk="0">
                  <a:moveTo>
                    <a:pt x="453661" y="527686"/>
                  </a:moveTo>
                  <a:cubicBezTo>
                    <a:pt x="452054" y="492906"/>
                    <a:pt x="450739" y="457980"/>
                    <a:pt x="448985" y="423201"/>
                  </a:cubicBezTo>
                  <a:cubicBezTo>
                    <a:pt x="405145" y="418525"/>
                    <a:pt x="362328" y="407126"/>
                    <a:pt x="321849" y="389590"/>
                  </a:cubicBezTo>
                  <a:cubicBezTo>
                    <a:pt x="170064" y="324422"/>
                    <a:pt x="70761" y="176125"/>
                    <a:pt x="68309" y="10960"/>
                  </a:cubicBezTo>
                  <a:cubicBezTo>
                    <a:pt x="49252" y="43216"/>
                    <a:pt x="34698" y="77928"/>
                    <a:pt x="25054" y="114130"/>
                  </a:cubicBezTo>
                  <a:cubicBezTo>
                    <a:pt x="-34861" y="337859"/>
                    <a:pt x="101773" y="566996"/>
                    <a:pt x="330179" y="625595"/>
                  </a:cubicBezTo>
                  <a:cubicBezTo>
                    <a:pt x="373839" y="636935"/>
                    <a:pt x="419004" y="641363"/>
                    <a:pt x="464037" y="638747"/>
                  </a:cubicBezTo>
                  <a:cubicBezTo>
                    <a:pt x="456438" y="603090"/>
                    <a:pt x="455269" y="565826"/>
                    <a:pt x="453661" y="527686"/>
                  </a:cubicBezTo>
                </a:path>
              </a:pathLst>
            </a:custGeom>
            <a:solidFill>
              <a:srgbClr val="6F4A80"/>
            </a:solidFill>
            <a:ln>
              <a:noFill/>
            </a:ln>
          </p:spPr>
          <p:txBody>
            <a:bodyPr spcFirstLastPara="1" wrap="square" lIns="64283" tIns="32133" rIns="64283" bIns="32133" anchor="ctr" anchorCtr="0">
              <a:noAutofit/>
            </a:bodyPr>
            <a:lstStyle/>
            <a:p>
              <a:pPr>
                <a:buClr>
                  <a:srgbClr val="000000"/>
                </a:buClr>
                <a:buSzPts val="2560"/>
              </a:pPr>
              <a:endParaRPr>
                <a:solidFill>
                  <a:srgbClr val="000000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133" name="Google Shape;4133;p177"/>
            <p:cNvSpPr/>
            <p:nvPr/>
          </p:nvSpPr>
          <p:spPr>
            <a:xfrm>
              <a:off x="3753443" y="3868391"/>
              <a:ext cx="496852" cy="672211"/>
            </a:xfrm>
            <a:custGeom>
              <a:avLst/>
              <a:gdLst/>
              <a:ahLst/>
              <a:cxnLst/>
              <a:rect l="l" t="t" r="r" b="b"/>
              <a:pathLst>
                <a:path w="496851" h="672211" extrusionOk="0">
                  <a:moveTo>
                    <a:pt x="464621" y="538646"/>
                  </a:moveTo>
                  <a:cubicBezTo>
                    <a:pt x="463014" y="503866"/>
                    <a:pt x="461699" y="468940"/>
                    <a:pt x="459945" y="434161"/>
                  </a:cubicBezTo>
                  <a:cubicBezTo>
                    <a:pt x="416105" y="429484"/>
                    <a:pt x="373288" y="418086"/>
                    <a:pt x="332809" y="400550"/>
                  </a:cubicBezTo>
                  <a:cubicBezTo>
                    <a:pt x="181024" y="335382"/>
                    <a:pt x="81721" y="187085"/>
                    <a:pt x="79269" y="21920"/>
                  </a:cubicBezTo>
                  <a:cubicBezTo>
                    <a:pt x="60211" y="54176"/>
                    <a:pt x="45658" y="88888"/>
                    <a:pt x="36013" y="125090"/>
                  </a:cubicBezTo>
                  <a:cubicBezTo>
                    <a:pt x="-23901" y="348819"/>
                    <a:pt x="112733" y="577956"/>
                    <a:pt x="341139" y="636555"/>
                  </a:cubicBezTo>
                  <a:cubicBezTo>
                    <a:pt x="384799" y="647895"/>
                    <a:pt x="429964" y="652322"/>
                    <a:pt x="474997" y="649707"/>
                  </a:cubicBezTo>
                  <a:cubicBezTo>
                    <a:pt x="467398" y="614050"/>
                    <a:pt x="466229" y="576786"/>
                    <a:pt x="464621" y="538646"/>
                  </a:cubicBezTo>
                  <a:close/>
                </a:path>
              </a:pathLst>
            </a:custGeom>
            <a:noFill/>
            <a:ln w="19050" cap="rnd" cmpd="sng">
              <a:solidFill>
                <a:srgbClr val="4B366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64283" tIns="32133" rIns="64283" bIns="32133" anchor="ctr" anchorCtr="0">
              <a:noAutofit/>
            </a:bodyPr>
            <a:lstStyle/>
            <a:p>
              <a:pPr>
                <a:buClr>
                  <a:srgbClr val="000000"/>
                </a:buClr>
                <a:buSzPts val="2560"/>
              </a:pPr>
              <a:endParaRPr>
                <a:solidFill>
                  <a:srgbClr val="000000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134" name="Google Shape;4134;p177"/>
            <p:cNvSpPr/>
            <p:nvPr/>
          </p:nvSpPr>
          <p:spPr>
            <a:xfrm>
              <a:off x="3808308" y="3879351"/>
              <a:ext cx="394559" cy="540692"/>
            </a:xfrm>
            <a:custGeom>
              <a:avLst/>
              <a:gdLst/>
              <a:ahLst/>
              <a:cxnLst/>
              <a:rect l="l" t="t" r="r" b="b"/>
              <a:pathLst>
                <a:path w="394558" h="540691" extrusionOk="0">
                  <a:moveTo>
                    <a:pt x="390467" y="525348"/>
                  </a:moveTo>
                  <a:cubicBezTo>
                    <a:pt x="387252" y="455642"/>
                    <a:pt x="385060" y="385937"/>
                    <a:pt x="380384" y="316378"/>
                  </a:cubicBezTo>
                  <a:cubicBezTo>
                    <a:pt x="371031" y="315355"/>
                    <a:pt x="361533" y="314332"/>
                    <a:pt x="352034" y="312724"/>
                  </a:cubicBezTo>
                  <a:cubicBezTo>
                    <a:pt x="189827" y="285397"/>
                    <a:pt x="66052" y="163523"/>
                    <a:pt x="25281" y="10960"/>
                  </a:cubicBezTo>
                  <a:cubicBezTo>
                    <a:pt x="15803" y="46872"/>
                    <a:pt x="10989" y="83855"/>
                    <a:pt x="10960" y="120998"/>
                  </a:cubicBezTo>
                  <a:cubicBezTo>
                    <a:pt x="10960" y="342097"/>
                    <a:pt x="178720" y="522863"/>
                    <a:pt x="390905" y="537038"/>
                  </a:cubicBezTo>
                  <a:lnTo>
                    <a:pt x="390467" y="525348"/>
                  </a:lnTo>
                </a:path>
              </a:pathLst>
            </a:custGeom>
            <a:solidFill>
              <a:srgbClr val="6F4A80"/>
            </a:solidFill>
            <a:ln>
              <a:noFill/>
            </a:ln>
          </p:spPr>
          <p:txBody>
            <a:bodyPr spcFirstLastPara="1" wrap="square" lIns="64283" tIns="32133" rIns="64283" bIns="32133" anchor="ctr" anchorCtr="0">
              <a:noAutofit/>
            </a:bodyPr>
            <a:lstStyle/>
            <a:p>
              <a:pPr>
                <a:buClr>
                  <a:srgbClr val="000000"/>
                </a:buClr>
                <a:buSzPts val="2560"/>
              </a:pPr>
              <a:endParaRPr>
                <a:solidFill>
                  <a:srgbClr val="000000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135" name="Google Shape;4135;p177"/>
            <p:cNvSpPr/>
            <p:nvPr/>
          </p:nvSpPr>
          <p:spPr>
            <a:xfrm>
              <a:off x="3797348" y="3868391"/>
              <a:ext cx="423785" cy="569918"/>
            </a:xfrm>
            <a:custGeom>
              <a:avLst/>
              <a:gdLst/>
              <a:ahLst/>
              <a:cxnLst/>
              <a:rect l="l" t="t" r="r" b="b"/>
              <a:pathLst>
                <a:path w="423785" h="569918" extrusionOk="0">
                  <a:moveTo>
                    <a:pt x="401427" y="536308"/>
                  </a:moveTo>
                  <a:cubicBezTo>
                    <a:pt x="398212" y="466602"/>
                    <a:pt x="396020" y="396897"/>
                    <a:pt x="391344" y="327338"/>
                  </a:cubicBezTo>
                  <a:cubicBezTo>
                    <a:pt x="381991" y="326315"/>
                    <a:pt x="372493" y="325292"/>
                    <a:pt x="362994" y="323684"/>
                  </a:cubicBezTo>
                  <a:cubicBezTo>
                    <a:pt x="200787" y="296357"/>
                    <a:pt x="77012" y="174483"/>
                    <a:pt x="36241" y="21920"/>
                  </a:cubicBezTo>
                  <a:cubicBezTo>
                    <a:pt x="26763" y="57832"/>
                    <a:pt x="21949" y="94815"/>
                    <a:pt x="21920" y="131958"/>
                  </a:cubicBezTo>
                  <a:cubicBezTo>
                    <a:pt x="21920" y="353057"/>
                    <a:pt x="189680" y="533823"/>
                    <a:pt x="401865" y="547998"/>
                  </a:cubicBezTo>
                  <a:lnTo>
                    <a:pt x="401427" y="536308"/>
                  </a:lnTo>
                  <a:close/>
                  <a:moveTo>
                    <a:pt x="397043" y="432261"/>
                  </a:moveTo>
                  <a:cubicBezTo>
                    <a:pt x="355136" y="427542"/>
                    <a:pt x="314246" y="416198"/>
                    <a:pt x="275899" y="398650"/>
                  </a:cubicBezTo>
                  <a:cubicBezTo>
                    <a:pt x="125820" y="330260"/>
                    <a:pt x="36241" y="180036"/>
                    <a:pt x="34487" y="21920"/>
                  </a:cubicBezTo>
                </a:path>
              </a:pathLst>
            </a:custGeom>
            <a:noFill/>
            <a:ln w="19050" cap="rnd" cmpd="sng">
              <a:solidFill>
                <a:srgbClr val="4B366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64283" tIns="32133" rIns="64283" bIns="32133" anchor="ctr" anchorCtr="0">
              <a:noAutofit/>
            </a:bodyPr>
            <a:lstStyle/>
            <a:p>
              <a:pPr>
                <a:buClr>
                  <a:srgbClr val="000000"/>
                </a:buClr>
                <a:buSzPts val="2560"/>
              </a:pPr>
              <a:endParaRPr>
                <a:solidFill>
                  <a:srgbClr val="000000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136" name="Google Shape;4136;p177"/>
            <p:cNvSpPr/>
            <p:nvPr/>
          </p:nvSpPr>
          <p:spPr>
            <a:xfrm>
              <a:off x="4509746" y="3163300"/>
              <a:ext cx="453012" cy="321492"/>
            </a:xfrm>
            <a:custGeom>
              <a:avLst/>
              <a:gdLst/>
              <a:ahLst/>
              <a:cxnLst/>
              <a:rect l="l" t="t" r="r" b="b"/>
              <a:pathLst>
                <a:path w="453011" h="321492" extrusionOk="0">
                  <a:moveTo>
                    <a:pt x="10960" y="317839"/>
                  </a:moveTo>
                  <a:lnTo>
                    <a:pt x="449359" y="317839"/>
                  </a:lnTo>
                  <a:lnTo>
                    <a:pt x="449359" y="10960"/>
                  </a:lnTo>
                  <a:lnTo>
                    <a:pt x="10960" y="10960"/>
                  </a:lnTo>
                  <a:lnTo>
                    <a:pt x="10960" y="317839"/>
                  </a:lnTo>
                  <a:close/>
                </a:path>
              </a:pathLst>
            </a:custGeom>
            <a:solidFill>
              <a:srgbClr val="FBD063"/>
            </a:solidFill>
            <a:ln>
              <a:noFill/>
            </a:ln>
          </p:spPr>
          <p:txBody>
            <a:bodyPr spcFirstLastPara="1" wrap="square" lIns="64283" tIns="32133" rIns="64283" bIns="32133" anchor="ctr" anchorCtr="0">
              <a:noAutofit/>
            </a:bodyPr>
            <a:lstStyle/>
            <a:p>
              <a:pPr>
                <a:buClr>
                  <a:srgbClr val="000000"/>
                </a:buClr>
                <a:buSzPts val="2560"/>
              </a:pPr>
              <a:endParaRPr>
                <a:solidFill>
                  <a:srgbClr val="000000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137" name="Google Shape;4137;p177"/>
            <p:cNvSpPr/>
            <p:nvPr/>
          </p:nvSpPr>
          <p:spPr>
            <a:xfrm>
              <a:off x="4498786" y="3152340"/>
              <a:ext cx="482238" cy="350719"/>
            </a:xfrm>
            <a:custGeom>
              <a:avLst/>
              <a:gdLst/>
              <a:ahLst/>
              <a:cxnLst/>
              <a:rect l="l" t="t" r="r" b="b"/>
              <a:pathLst>
                <a:path w="482238" h="350718" extrusionOk="0">
                  <a:moveTo>
                    <a:pt x="21920" y="328799"/>
                  </a:moveTo>
                  <a:lnTo>
                    <a:pt x="460319" y="328799"/>
                  </a:lnTo>
                  <a:lnTo>
                    <a:pt x="460319" y="21920"/>
                  </a:lnTo>
                  <a:lnTo>
                    <a:pt x="21920" y="21920"/>
                  </a:lnTo>
                  <a:lnTo>
                    <a:pt x="21920" y="328799"/>
                  </a:lnTo>
                  <a:close/>
                </a:path>
              </a:pathLst>
            </a:custGeom>
            <a:noFill/>
            <a:ln w="19050" cap="rnd" cmpd="sng">
              <a:solidFill>
                <a:srgbClr val="4B366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64283" tIns="32133" rIns="64283" bIns="32133" anchor="ctr" anchorCtr="0">
              <a:noAutofit/>
            </a:bodyPr>
            <a:lstStyle/>
            <a:p>
              <a:pPr>
                <a:buClr>
                  <a:srgbClr val="000000"/>
                </a:buClr>
                <a:buSzPts val="2560"/>
              </a:pPr>
              <a:endParaRPr>
                <a:solidFill>
                  <a:srgbClr val="000000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138" name="Google Shape;4138;p177"/>
            <p:cNvSpPr/>
            <p:nvPr/>
          </p:nvSpPr>
          <p:spPr>
            <a:xfrm>
              <a:off x="4100574" y="3382499"/>
              <a:ext cx="1183676" cy="1081383"/>
            </a:xfrm>
            <a:custGeom>
              <a:avLst/>
              <a:gdLst/>
              <a:ahLst/>
              <a:cxnLst/>
              <a:rect l="l" t="t" r="r" b="b"/>
              <a:pathLst>
                <a:path w="1183676" h="1081383" extrusionOk="0">
                  <a:moveTo>
                    <a:pt x="98640" y="1077730"/>
                  </a:moveTo>
                  <a:lnTo>
                    <a:pt x="1180023" y="1077730"/>
                  </a:lnTo>
                  <a:lnTo>
                    <a:pt x="1180023" y="390905"/>
                  </a:lnTo>
                  <a:lnTo>
                    <a:pt x="98640" y="390905"/>
                  </a:lnTo>
                  <a:lnTo>
                    <a:pt x="98640" y="1077730"/>
                  </a:lnTo>
                  <a:close/>
                  <a:moveTo>
                    <a:pt x="270346" y="270346"/>
                  </a:moveTo>
                  <a:lnTo>
                    <a:pt x="164399" y="376292"/>
                  </a:lnTo>
                  <a:lnTo>
                    <a:pt x="10960" y="10960"/>
                  </a:lnTo>
                  <a:lnTo>
                    <a:pt x="376292" y="164399"/>
                  </a:lnTo>
                  <a:lnTo>
                    <a:pt x="270346" y="270346"/>
                  </a:lnTo>
                </a:path>
              </a:pathLst>
            </a:custGeom>
            <a:solidFill>
              <a:srgbClr val="9E709F"/>
            </a:solidFill>
            <a:ln>
              <a:noFill/>
            </a:ln>
          </p:spPr>
          <p:txBody>
            <a:bodyPr spcFirstLastPara="1" wrap="square" lIns="64283" tIns="32133" rIns="64283" bIns="32133" anchor="ctr" anchorCtr="0">
              <a:noAutofit/>
            </a:bodyPr>
            <a:lstStyle/>
            <a:p>
              <a:pPr>
                <a:buClr>
                  <a:srgbClr val="000000"/>
                </a:buClr>
                <a:buSzPts val="2560"/>
              </a:pPr>
              <a:endParaRPr>
                <a:solidFill>
                  <a:srgbClr val="000000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139" name="Google Shape;4139;p177"/>
            <p:cNvSpPr/>
            <p:nvPr/>
          </p:nvSpPr>
          <p:spPr>
            <a:xfrm>
              <a:off x="4089614" y="3371539"/>
              <a:ext cx="409172" cy="409172"/>
            </a:xfrm>
            <a:custGeom>
              <a:avLst/>
              <a:gdLst/>
              <a:ahLst/>
              <a:cxnLst/>
              <a:rect l="l" t="t" r="r" b="b"/>
              <a:pathLst>
                <a:path w="409172" h="409172" extrusionOk="0">
                  <a:moveTo>
                    <a:pt x="281306" y="281306"/>
                  </a:moveTo>
                  <a:lnTo>
                    <a:pt x="175359" y="387252"/>
                  </a:lnTo>
                  <a:lnTo>
                    <a:pt x="21920" y="21920"/>
                  </a:lnTo>
                  <a:lnTo>
                    <a:pt x="387252" y="175359"/>
                  </a:lnTo>
                  <a:lnTo>
                    <a:pt x="281306" y="281306"/>
                  </a:lnTo>
                  <a:close/>
                </a:path>
              </a:pathLst>
            </a:custGeom>
            <a:noFill/>
            <a:ln w="19050" cap="rnd" cmpd="sng">
              <a:solidFill>
                <a:srgbClr val="4B366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64283" tIns="32133" rIns="64283" bIns="32133" anchor="ctr" anchorCtr="0">
              <a:noAutofit/>
            </a:bodyPr>
            <a:lstStyle/>
            <a:p>
              <a:pPr>
                <a:buClr>
                  <a:srgbClr val="000000"/>
                </a:buClr>
                <a:buSzPts val="2560"/>
              </a:pPr>
              <a:endParaRPr>
                <a:solidFill>
                  <a:srgbClr val="000000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140" name="Google Shape;4140;p177"/>
            <p:cNvSpPr/>
            <p:nvPr/>
          </p:nvSpPr>
          <p:spPr>
            <a:xfrm>
              <a:off x="4991984" y="3382499"/>
              <a:ext cx="379945" cy="379945"/>
            </a:xfrm>
            <a:custGeom>
              <a:avLst/>
              <a:gdLst/>
              <a:ahLst/>
              <a:cxnLst/>
              <a:rect l="l" t="t" r="r" b="b"/>
              <a:pathLst>
                <a:path w="379945" h="379945" extrusionOk="0">
                  <a:moveTo>
                    <a:pt x="116906" y="270346"/>
                  </a:moveTo>
                  <a:lnTo>
                    <a:pt x="222853" y="376292"/>
                  </a:lnTo>
                  <a:lnTo>
                    <a:pt x="376292" y="10960"/>
                  </a:lnTo>
                  <a:lnTo>
                    <a:pt x="10960" y="164399"/>
                  </a:lnTo>
                  <a:lnTo>
                    <a:pt x="116906" y="270346"/>
                  </a:lnTo>
                </a:path>
              </a:pathLst>
            </a:custGeom>
            <a:solidFill>
              <a:srgbClr val="9E709F"/>
            </a:solidFill>
            <a:ln>
              <a:noFill/>
            </a:ln>
          </p:spPr>
          <p:txBody>
            <a:bodyPr spcFirstLastPara="1" wrap="square" lIns="64283" tIns="32133" rIns="64283" bIns="32133" anchor="ctr" anchorCtr="0">
              <a:noAutofit/>
            </a:bodyPr>
            <a:lstStyle/>
            <a:p>
              <a:pPr>
                <a:buClr>
                  <a:srgbClr val="000000"/>
                </a:buClr>
                <a:buSzPts val="2560"/>
              </a:pPr>
              <a:endParaRPr>
                <a:solidFill>
                  <a:srgbClr val="000000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141" name="Google Shape;4141;p177"/>
            <p:cNvSpPr/>
            <p:nvPr/>
          </p:nvSpPr>
          <p:spPr>
            <a:xfrm>
              <a:off x="4981024" y="3371539"/>
              <a:ext cx="409172" cy="409172"/>
            </a:xfrm>
            <a:custGeom>
              <a:avLst/>
              <a:gdLst/>
              <a:ahLst/>
              <a:cxnLst/>
              <a:rect l="l" t="t" r="r" b="b"/>
              <a:pathLst>
                <a:path w="409172" h="409172" extrusionOk="0">
                  <a:moveTo>
                    <a:pt x="127866" y="281306"/>
                  </a:moveTo>
                  <a:lnTo>
                    <a:pt x="233813" y="387252"/>
                  </a:lnTo>
                  <a:lnTo>
                    <a:pt x="387252" y="21920"/>
                  </a:lnTo>
                  <a:lnTo>
                    <a:pt x="21920" y="175359"/>
                  </a:lnTo>
                  <a:lnTo>
                    <a:pt x="127866" y="281306"/>
                  </a:lnTo>
                  <a:close/>
                </a:path>
              </a:pathLst>
            </a:custGeom>
            <a:noFill/>
            <a:ln w="19050" cap="rnd" cmpd="sng">
              <a:solidFill>
                <a:srgbClr val="4B366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64283" tIns="32133" rIns="64283" bIns="32133" anchor="ctr" anchorCtr="0">
              <a:noAutofit/>
            </a:bodyPr>
            <a:lstStyle/>
            <a:p>
              <a:pPr>
                <a:buClr>
                  <a:srgbClr val="000000"/>
                </a:buClr>
                <a:buSzPts val="2560"/>
              </a:pPr>
              <a:endParaRPr>
                <a:solidFill>
                  <a:srgbClr val="000000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142" name="Google Shape;4142;p177"/>
            <p:cNvSpPr/>
            <p:nvPr/>
          </p:nvSpPr>
          <p:spPr>
            <a:xfrm>
              <a:off x="4217480" y="3353272"/>
              <a:ext cx="1022930" cy="555305"/>
            </a:xfrm>
            <a:custGeom>
              <a:avLst/>
              <a:gdLst/>
              <a:ahLst/>
              <a:cxnLst/>
              <a:rect l="l" t="t" r="r" b="b"/>
              <a:pathLst>
                <a:path w="1022930" h="555304" extrusionOk="0">
                  <a:moveTo>
                    <a:pt x="1019277" y="509858"/>
                  </a:moveTo>
                  <a:cubicBezTo>
                    <a:pt x="1019277" y="647661"/>
                    <a:pt x="515118" y="400550"/>
                    <a:pt x="515118" y="400550"/>
                  </a:cubicBezTo>
                  <a:cubicBezTo>
                    <a:pt x="515118" y="400550"/>
                    <a:pt x="10960" y="647515"/>
                    <a:pt x="10960" y="509858"/>
                  </a:cubicBezTo>
                  <a:cubicBezTo>
                    <a:pt x="10960" y="234543"/>
                    <a:pt x="236735" y="10960"/>
                    <a:pt x="515118" y="10960"/>
                  </a:cubicBezTo>
                  <a:cubicBezTo>
                    <a:pt x="793501" y="10960"/>
                    <a:pt x="1019277" y="234397"/>
                    <a:pt x="1019277" y="509858"/>
                  </a:cubicBezTo>
                </a:path>
              </a:pathLst>
            </a:custGeom>
            <a:solidFill>
              <a:srgbClr val="9E709F"/>
            </a:solidFill>
            <a:ln>
              <a:noFill/>
            </a:ln>
          </p:spPr>
          <p:txBody>
            <a:bodyPr spcFirstLastPara="1" wrap="square" lIns="64283" tIns="32133" rIns="64283" bIns="32133" anchor="ctr" anchorCtr="0">
              <a:noAutofit/>
            </a:bodyPr>
            <a:lstStyle/>
            <a:p>
              <a:pPr>
                <a:buClr>
                  <a:srgbClr val="000000"/>
                </a:buClr>
                <a:buSzPts val="2560"/>
              </a:pPr>
              <a:endParaRPr>
                <a:solidFill>
                  <a:srgbClr val="000000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143" name="Google Shape;4143;p177"/>
            <p:cNvSpPr/>
            <p:nvPr/>
          </p:nvSpPr>
          <p:spPr>
            <a:xfrm>
              <a:off x="4206520" y="3342313"/>
              <a:ext cx="1052157" cy="569918"/>
            </a:xfrm>
            <a:custGeom>
              <a:avLst/>
              <a:gdLst/>
              <a:ahLst/>
              <a:cxnLst/>
              <a:rect l="l" t="t" r="r" b="b"/>
              <a:pathLst>
                <a:path w="1052156" h="569918" extrusionOk="0">
                  <a:moveTo>
                    <a:pt x="1030237" y="520818"/>
                  </a:moveTo>
                  <a:cubicBezTo>
                    <a:pt x="1030237" y="658621"/>
                    <a:pt x="526078" y="411510"/>
                    <a:pt x="526078" y="411510"/>
                  </a:cubicBezTo>
                  <a:cubicBezTo>
                    <a:pt x="526078" y="411510"/>
                    <a:pt x="21920" y="658475"/>
                    <a:pt x="21920" y="520818"/>
                  </a:cubicBezTo>
                  <a:cubicBezTo>
                    <a:pt x="21920" y="245503"/>
                    <a:pt x="247695" y="21920"/>
                    <a:pt x="526078" y="21920"/>
                  </a:cubicBezTo>
                  <a:cubicBezTo>
                    <a:pt x="804461" y="21920"/>
                    <a:pt x="1030237" y="245357"/>
                    <a:pt x="1030237" y="520818"/>
                  </a:cubicBezTo>
                  <a:close/>
                </a:path>
              </a:pathLst>
            </a:custGeom>
            <a:noFill/>
            <a:ln w="19050" cap="rnd" cmpd="sng">
              <a:solidFill>
                <a:srgbClr val="4B366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64283" tIns="32133" rIns="64283" bIns="32133" anchor="ctr" anchorCtr="0">
              <a:noAutofit/>
            </a:bodyPr>
            <a:lstStyle/>
            <a:p>
              <a:pPr>
                <a:buClr>
                  <a:srgbClr val="000000"/>
                </a:buClr>
                <a:buSzPts val="2560"/>
              </a:pPr>
              <a:endParaRPr>
                <a:solidFill>
                  <a:srgbClr val="000000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144" name="Google Shape;4144;p177"/>
            <p:cNvSpPr/>
            <p:nvPr/>
          </p:nvSpPr>
          <p:spPr>
            <a:xfrm>
              <a:off x="4641265" y="3864737"/>
              <a:ext cx="204586" cy="204586"/>
            </a:xfrm>
            <a:custGeom>
              <a:avLst/>
              <a:gdLst/>
              <a:ahLst/>
              <a:cxnLst/>
              <a:rect l="l" t="t" r="r" b="b"/>
              <a:pathLst>
                <a:path w="204586" h="204586" extrusionOk="0">
                  <a:moveTo>
                    <a:pt x="200933" y="108577"/>
                  </a:moveTo>
                  <a:lnTo>
                    <a:pt x="105946" y="200933"/>
                  </a:lnTo>
                  <a:lnTo>
                    <a:pt x="10960" y="108577"/>
                  </a:lnTo>
                  <a:lnTo>
                    <a:pt x="105946" y="10960"/>
                  </a:lnTo>
                  <a:lnTo>
                    <a:pt x="200933" y="108577"/>
                  </a:lnTo>
                </a:path>
              </a:pathLst>
            </a:custGeom>
            <a:solidFill>
              <a:srgbClr val="FBD063"/>
            </a:solidFill>
            <a:ln>
              <a:noFill/>
            </a:ln>
          </p:spPr>
          <p:txBody>
            <a:bodyPr spcFirstLastPara="1" wrap="square" lIns="64283" tIns="32133" rIns="64283" bIns="32133" anchor="ctr" anchorCtr="0">
              <a:noAutofit/>
            </a:bodyPr>
            <a:lstStyle/>
            <a:p>
              <a:pPr>
                <a:buClr>
                  <a:srgbClr val="000000"/>
                </a:buClr>
                <a:buSzPts val="2560"/>
              </a:pPr>
              <a:endParaRPr>
                <a:solidFill>
                  <a:srgbClr val="000000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145" name="Google Shape;4145;p177"/>
            <p:cNvSpPr/>
            <p:nvPr/>
          </p:nvSpPr>
          <p:spPr>
            <a:xfrm>
              <a:off x="4630305" y="3853778"/>
              <a:ext cx="233813" cy="233813"/>
            </a:xfrm>
            <a:custGeom>
              <a:avLst/>
              <a:gdLst/>
              <a:ahLst/>
              <a:cxnLst/>
              <a:rect l="l" t="t" r="r" b="b"/>
              <a:pathLst>
                <a:path w="233812" h="233812" extrusionOk="0">
                  <a:moveTo>
                    <a:pt x="211893" y="119537"/>
                  </a:moveTo>
                  <a:lnTo>
                    <a:pt x="116906" y="211893"/>
                  </a:lnTo>
                  <a:lnTo>
                    <a:pt x="21920" y="119537"/>
                  </a:lnTo>
                  <a:lnTo>
                    <a:pt x="116906" y="21920"/>
                  </a:lnTo>
                  <a:lnTo>
                    <a:pt x="211893" y="119537"/>
                  </a:lnTo>
                  <a:close/>
                </a:path>
              </a:pathLst>
            </a:custGeom>
            <a:noFill/>
            <a:ln w="19050" cap="rnd" cmpd="sng">
              <a:solidFill>
                <a:srgbClr val="4B366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64283" tIns="32133" rIns="64283" bIns="32133" anchor="ctr" anchorCtr="0">
              <a:noAutofit/>
            </a:bodyPr>
            <a:lstStyle/>
            <a:p>
              <a:pPr>
                <a:buClr>
                  <a:srgbClr val="000000"/>
                </a:buClr>
                <a:buSzPts val="2560"/>
              </a:pPr>
              <a:endParaRPr>
                <a:solidFill>
                  <a:srgbClr val="000000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146" name="Google Shape;4146;p177"/>
            <p:cNvSpPr/>
            <p:nvPr/>
          </p:nvSpPr>
          <p:spPr>
            <a:xfrm>
              <a:off x="4188253" y="3440948"/>
              <a:ext cx="1110610" cy="584531"/>
            </a:xfrm>
            <a:custGeom>
              <a:avLst/>
              <a:gdLst/>
              <a:ahLst/>
              <a:cxnLst/>
              <a:rect l="l" t="t" r="r" b="b"/>
              <a:pathLst>
                <a:path w="1110609" h="584531" extrusionOk="0">
                  <a:moveTo>
                    <a:pt x="813668" y="10964"/>
                  </a:moveTo>
                  <a:cubicBezTo>
                    <a:pt x="709285" y="10387"/>
                    <a:pt x="612392" y="65088"/>
                    <a:pt x="558958" y="154759"/>
                  </a:cubicBezTo>
                  <a:cubicBezTo>
                    <a:pt x="505525" y="65088"/>
                    <a:pt x="408631" y="10387"/>
                    <a:pt x="304249" y="10964"/>
                  </a:cubicBezTo>
                  <a:cubicBezTo>
                    <a:pt x="142333" y="10964"/>
                    <a:pt x="10960" y="138538"/>
                    <a:pt x="10960" y="295924"/>
                  </a:cubicBezTo>
                  <a:cubicBezTo>
                    <a:pt x="10960" y="453309"/>
                    <a:pt x="142333" y="580883"/>
                    <a:pt x="304249" y="580883"/>
                  </a:cubicBezTo>
                  <a:cubicBezTo>
                    <a:pt x="413264" y="580883"/>
                    <a:pt x="508396" y="523014"/>
                    <a:pt x="558958" y="437088"/>
                  </a:cubicBezTo>
                  <a:cubicBezTo>
                    <a:pt x="612392" y="526759"/>
                    <a:pt x="709285" y="581460"/>
                    <a:pt x="813668" y="580883"/>
                  </a:cubicBezTo>
                  <a:cubicBezTo>
                    <a:pt x="975583" y="580883"/>
                    <a:pt x="1106956" y="453309"/>
                    <a:pt x="1106956" y="295924"/>
                  </a:cubicBezTo>
                  <a:cubicBezTo>
                    <a:pt x="1106956" y="138538"/>
                    <a:pt x="975583" y="10964"/>
                    <a:pt x="813668" y="10964"/>
                  </a:cubicBezTo>
                </a:path>
              </a:pathLst>
            </a:custGeom>
            <a:solidFill>
              <a:srgbClr val="FFFFFE"/>
            </a:solidFill>
            <a:ln>
              <a:noFill/>
            </a:ln>
          </p:spPr>
          <p:txBody>
            <a:bodyPr spcFirstLastPara="1" wrap="square" lIns="64283" tIns="32133" rIns="64283" bIns="32133" anchor="ctr" anchorCtr="0">
              <a:noAutofit/>
            </a:bodyPr>
            <a:lstStyle/>
            <a:p>
              <a:pPr>
                <a:buClr>
                  <a:srgbClr val="000000"/>
                </a:buClr>
                <a:buSzPts val="2560"/>
              </a:pPr>
              <a:endParaRPr>
                <a:solidFill>
                  <a:srgbClr val="000000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147" name="Google Shape;4147;p177"/>
            <p:cNvSpPr/>
            <p:nvPr/>
          </p:nvSpPr>
          <p:spPr>
            <a:xfrm>
              <a:off x="4177293" y="3429988"/>
              <a:ext cx="1139836" cy="613758"/>
            </a:xfrm>
            <a:custGeom>
              <a:avLst/>
              <a:gdLst/>
              <a:ahLst/>
              <a:cxnLst/>
              <a:rect l="l" t="t" r="r" b="b"/>
              <a:pathLst>
                <a:path w="1139836" h="613758" extrusionOk="0">
                  <a:moveTo>
                    <a:pt x="824628" y="21924"/>
                  </a:moveTo>
                  <a:cubicBezTo>
                    <a:pt x="720245" y="21347"/>
                    <a:pt x="623352" y="76048"/>
                    <a:pt x="569918" y="165719"/>
                  </a:cubicBezTo>
                  <a:cubicBezTo>
                    <a:pt x="516485" y="76048"/>
                    <a:pt x="419591" y="21347"/>
                    <a:pt x="315209" y="21924"/>
                  </a:cubicBezTo>
                  <a:cubicBezTo>
                    <a:pt x="153293" y="21924"/>
                    <a:pt x="21920" y="149498"/>
                    <a:pt x="21920" y="306884"/>
                  </a:cubicBezTo>
                  <a:cubicBezTo>
                    <a:pt x="21920" y="464269"/>
                    <a:pt x="153293" y="591843"/>
                    <a:pt x="315209" y="591843"/>
                  </a:cubicBezTo>
                  <a:cubicBezTo>
                    <a:pt x="424224" y="591843"/>
                    <a:pt x="519356" y="533974"/>
                    <a:pt x="569918" y="448048"/>
                  </a:cubicBezTo>
                  <a:cubicBezTo>
                    <a:pt x="623352" y="537719"/>
                    <a:pt x="720245" y="592420"/>
                    <a:pt x="824628" y="591843"/>
                  </a:cubicBezTo>
                  <a:cubicBezTo>
                    <a:pt x="986543" y="591843"/>
                    <a:pt x="1117916" y="464269"/>
                    <a:pt x="1117916" y="306884"/>
                  </a:cubicBezTo>
                  <a:cubicBezTo>
                    <a:pt x="1117916" y="149498"/>
                    <a:pt x="986543" y="21924"/>
                    <a:pt x="824628" y="21924"/>
                  </a:cubicBezTo>
                  <a:close/>
                </a:path>
              </a:pathLst>
            </a:custGeom>
            <a:noFill/>
            <a:ln w="19050" cap="flat" cmpd="sng">
              <a:solidFill>
                <a:srgbClr val="4B366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64283" tIns="32133" rIns="64283" bIns="32133" anchor="ctr" anchorCtr="0">
              <a:noAutofit/>
            </a:bodyPr>
            <a:lstStyle/>
            <a:p>
              <a:pPr>
                <a:buClr>
                  <a:srgbClr val="000000"/>
                </a:buClr>
                <a:buSzPts val="2560"/>
              </a:pPr>
              <a:endParaRPr>
                <a:solidFill>
                  <a:srgbClr val="000000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148" name="Google Shape;4148;p177"/>
            <p:cNvSpPr/>
            <p:nvPr/>
          </p:nvSpPr>
          <p:spPr>
            <a:xfrm>
              <a:off x="4422066" y="3674765"/>
              <a:ext cx="613758" cy="87680"/>
            </a:xfrm>
            <a:custGeom>
              <a:avLst/>
              <a:gdLst/>
              <a:ahLst/>
              <a:cxnLst/>
              <a:rect l="l" t="t" r="r" b="b"/>
              <a:pathLst>
                <a:path w="613758" h="87679" extrusionOk="0">
                  <a:moveTo>
                    <a:pt x="84026" y="47493"/>
                  </a:moveTo>
                  <a:cubicBezTo>
                    <a:pt x="84026" y="67670"/>
                    <a:pt x="67670" y="84026"/>
                    <a:pt x="47493" y="84026"/>
                  </a:cubicBezTo>
                  <a:cubicBezTo>
                    <a:pt x="27317" y="84026"/>
                    <a:pt x="10960" y="67670"/>
                    <a:pt x="10960" y="47493"/>
                  </a:cubicBezTo>
                  <a:cubicBezTo>
                    <a:pt x="10960" y="27317"/>
                    <a:pt x="27317" y="10960"/>
                    <a:pt x="47493" y="10960"/>
                  </a:cubicBezTo>
                  <a:cubicBezTo>
                    <a:pt x="67670" y="10960"/>
                    <a:pt x="84026" y="27317"/>
                    <a:pt x="84026" y="47493"/>
                  </a:cubicBezTo>
                  <a:moveTo>
                    <a:pt x="610105" y="47493"/>
                  </a:moveTo>
                  <a:cubicBezTo>
                    <a:pt x="610105" y="67670"/>
                    <a:pt x="593748" y="84026"/>
                    <a:pt x="573571" y="84026"/>
                  </a:cubicBezTo>
                  <a:cubicBezTo>
                    <a:pt x="553395" y="84026"/>
                    <a:pt x="537038" y="67670"/>
                    <a:pt x="537038" y="47493"/>
                  </a:cubicBezTo>
                  <a:cubicBezTo>
                    <a:pt x="537038" y="27317"/>
                    <a:pt x="553395" y="10960"/>
                    <a:pt x="573571" y="10960"/>
                  </a:cubicBezTo>
                  <a:cubicBezTo>
                    <a:pt x="593748" y="10960"/>
                    <a:pt x="610105" y="27317"/>
                    <a:pt x="610105" y="47493"/>
                  </a:cubicBezTo>
                </a:path>
              </a:pathLst>
            </a:custGeom>
            <a:solidFill>
              <a:srgbClr val="4F3969"/>
            </a:solidFill>
            <a:ln>
              <a:noFill/>
            </a:ln>
          </p:spPr>
          <p:txBody>
            <a:bodyPr spcFirstLastPara="1" wrap="square" lIns="64283" tIns="32133" rIns="64283" bIns="32133" anchor="ctr" anchorCtr="0">
              <a:noAutofit/>
            </a:bodyPr>
            <a:lstStyle/>
            <a:p>
              <a:pPr>
                <a:buClr>
                  <a:srgbClr val="000000"/>
                </a:buClr>
                <a:buSzPts val="2560"/>
              </a:pPr>
              <a:endParaRPr>
                <a:solidFill>
                  <a:srgbClr val="000000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149" name="Google Shape;4149;p177"/>
            <p:cNvSpPr/>
            <p:nvPr/>
          </p:nvSpPr>
          <p:spPr>
            <a:xfrm>
              <a:off x="4177293" y="3707645"/>
              <a:ext cx="43840" cy="482238"/>
            </a:xfrm>
            <a:custGeom>
              <a:avLst/>
              <a:gdLst/>
              <a:ahLst/>
              <a:cxnLst/>
              <a:rect l="l" t="t" r="r" b="b"/>
              <a:pathLst>
                <a:path w="43839" h="482238" extrusionOk="0">
                  <a:moveTo>
                    <a:pt x="21920" y="21920"/>
                  </a:moveTo>
                  <a:lnTo>
                    <a:pt x="21920" y="460319"/>
                  </a:lnTo>
                </a:path>
              </a:pathLst>
            </a:custGeom>
            <a:noFill/>
            <a:ln w="19050" cap="rnd" cmpd="sng">
              <a:solidFill>
                <a:srgbClr val="4B366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64283" tIns="32133" rIns="64283" bIns="32133" anchor="ctr" anchorCtr="0">
              <a:noAutofit/>
            </a:bodyPr>
            <a:lstStyle/>
            <a:p>
              <a:pPr>
                <a:buClr>
                  <a:srgbClr val="000000"/>
                </a:buClr>
                <a:buSzPts val="2560"/>
              </a:pPr>
              <a:endParaRPr>
                <a:solidFill>
                  <a:srgbClr val="000000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150" name="Google Shape;4150;p177"/>
            <p:cNvSpPr/>
            <p:nvPr/>
          </p:nvSpPr>
          <p:spPr>
            <a:xfrm>
              <a:off x="5273290" y="3707645"/>
              <a:ext cx="43840" cy="482238"/>
            </a:xfrm>
            <a:custGeom>
              <a:avLst/>
              <a:gdLst/>
              <a:ahLst/>
              <a:cxnLst/>
              <a:rect l="l" t="t" r="r" b="b"/>
              <a:pathLst>
                <a:path w="43839" h="482238" extrusionOk="0">
                  <a:moveTo>
                    <a:pt x="21920" y="21920"/>
                  </a:moveTo>
                  <a:lnTo>
                    <a:pt x="21920" y="460319"/>
                  </a:lnTo>
                </a:path>
              </a:pathLst>
            </a:custGeom>
            <a:noFill/>
            <a:ln w="19050" cap="flat" cmpd="sng">
              <a:solidFill>
                <a:srgbClr val="4B3663"/>
              </a:solidFill>
              <a:prstDash val="solid"/>
              <a:miter lim="8000"/>
              <a:headEnd type="none" w="sm" len="sm"/>
              <a:tailEnd type="none" w="sm" len="sm"/>
            </a:ln>
          </p:spPr>
          <p:txBody>
            <a:bodyPr spcFirstLastPara="1" wrap="square" lIns="64283" tIns="32133" rIns="64283" bIns="32133" anchor="ctr" anchorCtr="0">
              <a:noAutofit/>
            </a:bodyPr>
            <a:lstStyle/>
            <a:p>
              <a:pPr>
                <a:buClr>
                  <a:srgbClr val="000000"/>
                </a:buClr>
                <a:buSzPts val="2560"/>
              </a:pPr>
              <a:endParaRPr>
                <a:solidFill>
                  <a:srgbClr val="000000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151" name="Google Shape;4151;p177"/>
            <p:cNvSpPr/>
            <p:nvPr/>
          </p:nvSpPr>
          <p:spPr>
            <a:xfrm>
              <a:off x="3651215" y="4613668"/>
              <a:ext cx="2177380" cy="379945"/>
            </a:xfrm>
            <a:custGeom>
              <a:avLst/>
              <a:gdLst/>
              <a:ahLst/>
              <a:cxnLst/>
              <a:rect l="l" t="t" r="r" b="b"/>
              <a:pathLst>
                <a:path w="2177379" h="379945" extrusionOk="0">
                  <a:moveTo>
                    <a:pt x="21920" y="21920"/>
                  </a:moveTo>
                  <a:cubicBezTo>
                    <a:pt x="155485" y="21920"/>
                    <a:pt x="263770" y="126843"/>
                    <a:pt x="263770" y="256463"/>
                  </a:cubicBezTo>
                  <a:lnTo>
                    <a:pt x="263770" y="372346"/>
                  </a:lnTo>
                  <a:moveTo>
                    <a:pt x="102731" y="137803"/>
                  </a:moveTo>
                  <a:cubicBezTo>
                    <a:pt x="192165" y="137803"/>
                    <a:pt x="264500" y="207947"/>
                    <a:pt x="264500" y="294604"/>
                  </a:cubicBezTo>
                  <a:lnTo>
                    <a:pt x="264500" y="372054"/>
                  </a:lnTo>
                  <a:moveTo>
                    <a:pt x="2060766" y="372346"/>
                  </a:moveTo>
                  <a:lnTo>
                    <a:pt x="108869" y="372346"/>
                  </a:lnTo>
                  <a:moveTo>
                    <a:pt x="279114" y="290512"/>
                  </a:moveTo>
                  <a:lnTo>
                    <a:pt x="448043" y="230598"/>
                  </a:lnTo>
                  <a:moveTo>
                    <a:pt x="2155460" y="21920"/>
                  </a:moveTo>
                  <a:cubicBezTo>
                    <a:pt x="2021894" y="21920"/>
                    <a:pt x="1913610" y="126843"/>
                    <a:pt x="1913610" y="256463"/>
                  </a:cubicBezTo>
                  <a:lnTo>
                    <a:pt x="1913610" y="372346"/>
                  </a:lnTo>
                  <a:moveTo>
                    <a:pt x="2074648" y="137803"/>
                  </a:moveTo>
                  <a:cubicBezTo>
                    <a:pt x="1985215" y="137803"/>
                    <a:pt x="1912733" y="207947"/>
                    <a:pt x="1912733" y="294604"/>
                  </a:cubicBezTo>
                  <a:lnTo>
                    <a:pt x="1912733" y="372054"/>
                  </a:lnTo>
                  <a:moveTo>
                    <a:pt x="1898266" y="290366"/>
                  </a:moveTo>
                  <a:lnTo>
                    <a:pt x="1729336" y="230744"/>
                  </a:lnTo>
                </a:path>
              </a:pathLst>
            </a:custGeom>
            <a:noFill/>
            <a:ln w="19050" cap="rnd" cmpd="sng">
              <a:solidFill>
                <a:srgbClr val="4B366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64283" tIns="32133" rIns="64283" bIns="32133" anchor="ctr" anchorCtr="0">
              <a:noAutofit/>
            </a:bodyPr>
            <a:lstStyle/>
            <a:p>
              <a:pPr>
                <a:buClr>
                  <a:srgbClr val="000000"/>
                </a:buClr>
                <a:buSzPts val="2560"/>
              </a:pPr>
              <a:endParaRPr>
                <a:solidFill>
                  <a:srgbClr val="000000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152" name="Google Shape;4152;p177"/>
            <p:cNvSpPr/>
            <p:nvPr/>
          </p:nvSpPr>
          <p:spPr>
            <a:xfrm>
              <a:off x="4991984" y="3250979"/>
              <a:ext cx="131520" cy="146133"/>
            </a:xfrm>
            <a:custGeom>
              <a:avLst/>
              <a:gdLst/>
              <a:ahLst/>
              <a:cxnLst/>
              <a:rect l="l" t="t" r="r" b="b"/>
              <a:pathLst>
                <a:path w="131519" h="146132" extrusionOk="0">
                  <a:moveTo>
                    <a:pt x="127866" y="142480"/>
                  </a:moveTo>
                  <a:lnTo>
                    <a:pt x="10960" y="142480"/>
                  </a:lnTo>
                  <a:lnTo>
                    <a:pt x="69413" y="10960"/>
                  </a:lnTo>
                  <a:lnTo>
                    <a:pt x="127866" y="142480"/>
                  </a:lnTo>
                </a:path>
              </a:pathLst>
            </a:custGeom>
            <a:solidFill>
              <a:srgbClr val="FCD672"/>
            </a:solidFill>
            <a:ln>
              <a:noFill/>
            </a:ln>
          </p:spPr>
          <p:txBody>
            <a:bodyPr spcFirstLastPara="1" wrap="square" lIns="64283" tIns="32133" rIns="64283" bIns="32133" anchor="ctr" anchorCtr="0">
              <a:noAutofit/>
            </a:bodyPr>
            <a:lstStyle/>
            <a:p>
              <a:pPr>
                <a:buClr>
                  <a:srgbClr val="000000"/>
                </a:buClr>
                <a:buSzPts val="2560"/>
              </a:pPr>
              <a:endParaRPr>
                <a:solidFill>
                  <a:srgbClr val="000000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153" name="Google Shape;4153;p177"/>
            <p:cNvSpPr/>
            <p:nvPr/>
          </p:nvSpPr>
          <p:spPr>
            <a:xfrm>
              <a:off x="4981024" y="3240020"/>
              <a:ext cx="160746" cy="175359"/>
            </a:xfrm>
            <a:custGeom>
              <a:avLst/>
              <a:gdLst/>
              <a:ahLst/>
              <a:cxnLst/>
              <a:rect l="l" t="t" r="r" b="b"/>
              <a:pathLst>
                <a:path w="160746" h="175359" extrusionOk="0">
                  <a:moveTo>
                    <a:pt x="138826" y="153440"/>
                  </a:moveTo>
                  <a:lnTo>
                    <a:pt x="21920" y="153440"/>
                  </a:lnTo>
                  <a:lnTo>
                    <a:pt x="80373" y="21920"/>
                  </a:lnTo>
                  <a:lnTo>
                    <a:pt x="138826" y="153440"/>
                  </a:lnTo>
                  <a:close/>
                </a:path>
              </a:pathLst>
            </a:custGeom>
            <a:noFill/>
            <a:ln w="19050" cap="rnd" cmpd="sng">
              <a:solidFill>
                <a:srgbClr val="4B366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64283" tIns="32133" rIns="64283" bIns="32133" anchor="ctr" anchorCtr="0">
              <a:noAutofit/>
            </a:bodyPr>
            <a:lstStyle/>
            <a:p>
              <a:pPr>
                <a:buClr>
                  <a:srgbClr val="000000"/>
                </a:buClr>
                <a:buSzPts val="2560"/>
              </a:pPr>
              <a:endParaRPr>
                <a:solidFill>
                  <a:srgbClr val="000000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154" name="Google Shape;4154;p177"/>
            <p:cNvSpPr/>
            <p:nvPr/>
          </p:nvSpPr>
          <p:spPr>
            <a:xfrm>
              <a:off x="4100720" y="4142390"/>
              <a:ext cx="1285969" cy="847571"/>
            </a:xfrm>
            <a:custGeom>
              <a:avLst/>
              <a:gdLst/>
              <a:ahLst/>
              <a:cxnLst/>
              <a:rect l="l" t="t" r="r" b="b"/>
              <a:pathLst>
                <a:path w="1285969" h="847570" extrusionOk="0">
                  <a:moveTo>
                    <a:pt x="1228247" y="843917"/>
                  </a:moveTo>
                  <a:lnTo>
                    <a:pt x="64883" y="843917"/>
                  </a:lnTo>
                  <a:cubicBezTo>
                    <a:pt x="35263" y="844078"/>
                    <a:pt x="11122" y="820200"/>
                    <a:pt x="10960" y="790579"/>
                  </a:cubicBezTo>
                  <a:cubicBezTo>
                    <a:pt x="10960" y="790579"/>
                    <a:pt x="10960" y="790579"/>
                    <a:pt x="10960" y="790579"/>
                  </a:cubicBezTo>
                  <a:lnTo>
                    <a:pt x="10960" y="64445"/>
                  </a:lnTo>
                  <a:cubicBezTo>
                    <a:pt x="11121" y="34859"/>
                    <a:pt x="35151" y="10960"/>
                    <a:pt x="64737" y="10960"/>
                  </a:cubicBezTo>
                  <a:lnTo>
                    <a:pt x="1228247" y="10960"/>
                  </a:lnTo>
                  <a:cubicBezTo>
                    <a:pt x="1257897" y="10880"/>
                    <a:pt x="1282009" y="34802"/>
                    <a:pt x="1282170" y="64445"/>
                  </a:cubicBezTo>
                  <a:lnTo>
                    <a:pt x="1282170" y="790433"/>
                  </a:lnTo>
                  <a:cubicBezTo>
                    <a:pt x="1282082" y="820054"/>
                    <a:pt x="1258014" y="844005"/>
                    <a:pt x="1228393" y="843917"/>
                  </a:cubicBezTo>
                </a:path>
              </a:pathLst>
            </a:custGeom>
            <a:solidFill>
              <a:srgbClr val="A3D4C7"/>
            </a:solidFill>
            <a:ln>
              <a:noFill/>
            </a:ln>
          </p:spPr>
          <p:txBody>
            <a:bodyPr spcFirstLastPara="1" wrap="square" lIns="64283" tIns="32133" rIns="64283" bIns="32133" anchor="ctr" anchorCtr="0">
              <a:noAutofit/>
            </a:bodyPr>
            <a:lstStyle/>
            <a:p>
              <a:pPr>
                <a:buClr>
                  <a:srgbClr val="000000"/>
                </a:buClr>
                <a:buSzPts val="2560"/>
              </a:pPr>
              <a:endParaRPr>
                <a:solidFill>
                  <a:srgbClr val="000000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155" name="Google Shape;4155;p177"/>
            <p:cNvSpPr/>
            <p:nvPr/>
          </p:nvSpPr>
          <p:spPr>
            <a:xfrm>
              <a:off x="4089760" y="4131430"/>
              <a:ext cx="1300582" cy="876797"/>
            </a:xfrm>
            <a:custGeom>
              <a:avLst/>
              <a:gdLst/>
              <a:ahLst/>
              <a:cxnLst/>
              <a:rect l="l" t="t" r="r" b="b"/>
              <a:pathLst>
                <a:path w="1300582" h="876797" extrusionOk="0">
                  <a:moveTo>
                    <a:pt x="1239207" y="854877"/>
                  </a:moveTo>
                  <a:lnTo>
                    <a:pt x="75843" y="854877"/>
                  </a:lnTo>
                  <a:cubicBezTo>
                    <a:pt x="46223" y="855038"/>
                    <a:pt x="22082" y="831160"/>
                    <a:pt x="21920" y="801539"/>
                  </a:cubicBezTo>
                  <a:cubicBezTo>
                    <a:pt x="21920" y="801539"/>
                    <a:pt x="21920" y="801539"/>
                    <a:pt x="21920" y="801539"/>
                  </a:cubicBezTo>
                  <a:lnTo>
                    <a:pt x="21920" y="75405"/>
                  </a:lnTo>
                  <a:cubicBezTo>
                    <a:pt x="22081" y="45819"/>
                    <a:pt x="46111" y="21920"/>
                    <a:pt x="75697" y="21920"/>
                  </a:cubicBezTo>
                  <a:lnTo>
                    <a:pt x="1239207" y="21920"/>
                  </a:lnTo>
                  <a:cubicBezTo>
                    <a:pt x="1268857" y="21840"/>
                    <a:pt x="1292969" y="45762"/>
                    <a:pt x="1293130" y="75405"/>
                  </a:cubicBezTo>
                  <a:lnTo>
                    <a:pt x="1293130" y="801393"/>
                  </a:lnTo>
                  <a:cubicBezTo>
                    <a:pt x="1293042" y="831014"/>
                    <a:pt x="1268974" y="854965"/>
                    <a:pt x="1239353" y="854877"/>
                  </a:cubicBezTo>
                  <a:close/>
                </a:path>
              </a:pathLst>
            </a:custGeom>
            <a:noFill/>
            <a:ln w="19050" cap="flat" cmpd="sng">
              <a:solidFill>
                <a:srgbClr val="4F3969"/>
              </a:solidFill>
              <a:prstDash val="solid"/>
              <a:miter lim="8000"/>
              <a:headEnd type="none" w="sm" len="sm"/>
              <a:tailEnd type="none" w="sm" len="sm"/>
            </a:ln>
          </p:spPr>
          <p:txBody>
            <a:bodyPr spcFirstLastPara="1" wrap="square" lIns="64283" tIns="32133" rIns="64283" bIns="32133" anchor="ctr" anchorCtr="0">
              <a:noAutofit/>
            </a:bodyPr>
            <a:lstStyle/>
            <a:p>
              <a:pPr>
                <a:buClr>
                  <a:srgbClr val="000000"/>
                </a:buClr>
                <a:buSzPts val="2560"/>
              </a:pPr>
              <a:endParaRPr>
                <a:solidFill>
                  <a:srgbClr val="000000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156" name="Google Shape;4156;p177"/>
            <p:cNvSpPr/>
            <p:nvPr/>
          </p:nvSpPr>
          <p:spPr>
            <a:xfrm>
              <a:off x="4392839" y="2987940"/>
              <a:ext cx="672211" cy="292266"/>
            </a:xfrm>
            <a:custGeom>
              <a:avLst/>
              <a:gdLst/>
              <a:ahLst/>
              <a:cxnLst/>
              <a:rect l="l" t="t" r="r" b="b"/>
              <a:pathLst>
                <a:path w="672211" h="292265" extrusionOk="0">
                  <a:moveTo>
                    <a:pt x="668558" y="149786"/>
                  </a:moveTo>
                  <a:lnTo>
                    <a:pt x="339759" y="288612"/>
                  </a:lnTo>
                  <a:lnTo>
                    <a:pt x="10960" y="149786"/>
                  </a:lnTo>
                  <a:lnTo>
                    <a:pt x="339759" y="10960"/>
                  </a:lnTo>
                  <a:lnTo>
                    <a:pt x="668558" y="149786"/>
                  </a:lnTo>
                </a:path>
              </a:pathLst>
            </a:custGeom>
            <a:solidFill>
              <a:srgbClr val="FBD063"/>
            </a:solidFill>
            <a:ln>
              <a:noFill/>
            </a:ln>
          </p:spPr>
          <p:txBody>
            <a:bodyPr spcFirstLastPara="1" wrap="square" lIns="64283" tIns="32133" rIns="64283" bIns="32133" anchor="ctr" anchorCtr="0">
              <a:noAutofit/>
            </a:bodyPr>
            <a:lstStyle/>
            <a:p>
              <a:pPr>
                <a:buClr>
                  <a:srgbClr val="000000"/>
                </a:buClr>
                <a:buSzPts val="2560"/>
              </a:pPr>
              <a:endParaRPr>
                <a:solidFill>
                  <a:srgbClr val="000000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157" name="Google Shape;4157;p177"/>
            <p:cNvSpPr/>
            <p:nvPr/>
          </p:nvSpPr>
          <p:spPr>
            <a:xfrm>
              <a:off x="4381879" y="2976980"/>
              <a:ext cx="701438" cy="321492"/>
            </a:xfrm>
            <a:custGeom>
              <a:avLst/>
              <a:gdLst/>
              <a:ahLst/>
              <a:cxnLst/>
              <a:rect l="l" t="t" r="r" b="b"/>
              <a:pathLst>
                <a:path w="701437" h="321492" extrusionOk="0">
                  <a:moveTo>
                    <a:pt x="679518" y="160746"/>
                  </a:moveTo>
                  <a:lnTo>
                    <a:pt x="350719" y="299572"/>
                  </a:lnTo>
                  <a:lnTo>
                    <a:pt x="21920" y="160746"/>
                  </a:lnTo>
                  <a:lnTo>
                    <a:pt x="350719" y="21920"/>
                  </a:lnTo>
                  <a:lnTo>
                    <a:pt x="679518" y="160746"/>
                  </a:lnTo>
                  <a:close/>
                  <a:moveTo>
                    <a:pt x="679518" y="160746"/>
                  </a:moveTo>
                  <a:lnTo>
                    <a:pt x="679518" y="294312"/>
                  </a:lnTo>
                  <a:lnTo>
                    <a:pt x="679518" y="160746"/>
                  </a:lnTo>
                  <a:close/>
                </a:path>
              </a:pathLst>
            </a:custGeom>
            <a:noFill/>
            <a:ln w="19050" cap="rnd" cmpd="sng">
              <a:solidFill>
                <a:srgbClr val="4B366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64283" tIns="32133" rIns="64283" bIns="32133" anchor="ctr" anchorCtr="0">
              <a:noAutofit/>
            </a:bodyPr>
            <a:lstStyle/>
            <a:p>
              <a:pPr>
                <a:buClr>
                  <a:srgbClr val="000000"/>
                </a:buClr>
                <a:buSzPts val="2560"/>
              </a:pPr>
              <a:endParaRPr>
                <a:solidFill>
                  <a:srgbClr val="000000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  <p:sp>
          <p:nvSpPr>
            <p:cNvPr id="4158" name="Google Shape;4158;p177"/>
            <p:cNvSpPr/>
            <p:nvPr/>
          </p:nvSpPr>
          <p:spPr>
            <a:xfrm>
              <a:off x="4612039" y="4463882"/>
              <a:ext cx="219199" cy="219199"/>
            </a:xfrm>
            <a:custGeom>
              <a:avLst/>
              <a:gdLst/>
              <a:ahLst/>
              <a:cxnLst/>
              <a:rect l="l" t="t" r="r" b="b"/>
              <a:pathLst>
                <a:path w="219199" h="219199" extrusionOk="0">
                  <a:moveTo>
                    <a:pt x="215546" y="113253"/>
                  </a:moveTo>
                  <a:cubicBezTo>
                    <a:pt x="215546" y="169748"/>
                    <a:pt x="169748" y="215546"/>
                    <a:pt x="113253" y="215546"/>
                  </a:cubicBezTo>
                  <a:cubicBezTo>
                    <a:pt x="56758" y="215546"/>
                    <a:pt x="10960" y="169748"/>
                    <a:pt x="10960" y="113253"/>
                  </a:cubicBezTo>
                  <a:cubicBezTo>
                    <a:pt x="10960" y="56758"/>
                    <a:pt x="56758" y="10960"/>
                    <a:pt x="113253" y="10960"/>
                  </a:cubicBezTo>
                  <a:cubicBezTo>
                    <a:pt x="169748" y="10960"/>
                    <a:pt x="215546" y="56758"/>
                    <a:pt x="215546" y="113253"/>
                  </a:cubicBezTo>
                  <a:close/>
                </a:path>
              </a:pathLst>
            </a:custGeom>
            <a:solidFill>
              <a:srgbClr val="7EB2A4"/>
            </a:solidFill>
            <a:ln>
              <a:noFill/>
            </a:ln>
          </p:spPr>
          <p:txBody>
            <a:bodyPr spcFirstLastPara="1" wrap="square" lIns="64283" tIns="32133" rIns="64283" bIns="32133" anchor="ctr" anchorCtr="0">
              <a:noAutofit/>
            </a:bodyPr>
            <a:lstStyle/>
            <a:p>
              <a:pPr>
                <a:buClr>
                  <a:srgbClr val="000000"/>
                </a:buClr>
                <a:buSzPts val="2560"/>
              </a:pPr>
              <a:endParaRPr>
                <a:solidFill>
                  <a:srgbClr val="000000"/>
                </a:solidFill>
                <a:latin typeface="Roboto Light"/>
                <a:ea typeface="Roboto Light"/>
                <a:cs typeface="Roboto Light"/>
                <a:sym typeface="Roboto Light"/>
              </a:endParaRPr>
            </a:p>
          </p:txBody>
        </p:sp>
      </p:grpSp>
      <p:grpSp>
        <p:nvGrpSpPr>
          <p:cNvPr id="4159" name="Google Shape;4159;p177"/>
          <p:cNvGrpSpPr/>
          <p:nvPr/>
        </p:nvGrpSpPr>
        <p:grpSpPr>
          <a:xfrm>
            <a:off x="2054649" y="4984522"/>
            <a:ext cx="8064500" cy="1181865"/>
            <a:chOff x="530649" y="4876370"/>
            <a:chExt cx="8064500" cy="1181866"/>
          </a:xfrm>
        </p:grpSpPr>
        <p:sp>
          <p:nvSpPr>
            <p:cNvPr id="4160" name="Google Shape;4160;p177"/>
            <p:cNvSpPr/>
            <p:nvPr/>
          </p:nvSpPr>
          <p:spPr>
            <a:xfrm>
              <a:off x="530649" y="4876370"/>
              <a:ext cx="8064500" cy="372668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64283" tIns="32133" rIns="64283" bIns="32133" anchor="ctr" anchorCtr="0">
              <a:noAutofit/>
            </a:bodyPr>
            <a:lstStyle/>
            <a:p>
              <a:pPr algn="ctr">
                <a:buClr>
                  <a:srgbClr val="FFFFFF"/>
                </a:buClr>
                <a:buSzPts val="2844"/>
              </a:pPr>
              <a:r>
                <a:rPr lang="ru-RU" sz="2000">
                  <a:solidFill>
                    <a:srgbClr val="FFFFFF"/>
                  </a:solidFill>
                  <a:latin typeface="Roboto"/>
                  <a:ea typeface="Roboto"/>
                  <a:cs typeface="Roboto"/>
                  <a:sym typeface="Roboto"/>
                </a:rPr>
                <a:t>Напишите в чат, если есть проблемы!</a:t>
              </a:r>
              <a:endParaRPr sz="1266"/>
            </a:p>
          </p:txBody>
        </p:sp>
        <p:grpSp>
          <p:nvGrpSpPr>
            <p:cNvPr id="4161" name="Google Shape;4161;p177"/>
            <p:cNvGrpSpPr/>
            <p:nvPr/>
          </p:nvGrpSpPr>
          <p:grpSpPr>
            <a:xfrm>
              <a:off x="2779861" y="5439317"/>
              <a:ext cx="3602474" cy="618919"/>
              <a:chOff x="2779862" y="5413744"/>
              <a:chExt cx="3602474" cy="618919"/>
            </a:xfrm>
          </p:grpSpPr>
          <p:sp>
            <p:nvSpPr>
              <p:cNvPr id="4162" name="Google Shape;4162;p177"/>
              <p:cNvSpPr/>
              <p:nvPr/>
            </p:nvSpPr>
            <p:spPr>
              <a:xfrm>
                <a:off x="2779862" y="5413744"/>
                <a:ext cx="3602474" cy="618919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64283" tIns="32133" rIns="64283" bIns="32133" anchor="t" anchorCtr="0">
                <a:noAutofit/>
              </a:bodyPr>
              <a:lstStyle/>
              <a:p>
                <a:pPr algn="ctr">
                  <a:buClr>
                    <a:srgbClr val="FFFFFF"/>
                  </a:buClr>
                  <a:buSzPts val="2560"/>
                </a:pPr>
                <a:r>
                  <a:rPr lang="ru-RU">
                    <a:solidFill>
                      <a:srgbClr val="FFFFFF"/>
                    </a:solidFill>
                    <a:latin typeface="Roboto"/>
                    <a:ea typeface="Roboto"/>
                    <a:cs typeface="Roboto"/>
                    <a:sym typeface="Roboto"/>
                  </a:rPr>
                  <a:t>Ставьте       если все хорошо</a:t>
                </a:r>
                <a:endParaRPr sz="1266"/>
              </a:p>
              <a:p>
                <a:pPr algn="ctr">
                  <a:buClr>
                    <a:srgbClr val="FFFFFF"/>
                  </a:buClr>
                  <a:buSzPts val="2560"/>
                </a:pPr>
                <a:r>
                  <a:rPr lang="ru-RU">
                    <a:solidFill>
                      <a:srgbClr val="FFFFFF"/>
                    </a:solidFill>
                    <a:latin typeface="Roboto"/>
                    <a:ea typeface="Roboto"/>
                    <a:cs typeface="Roboto"/>
                    <a:sym typeface="Roboto"/>
                  </a:rPr>
                  <a:t>Ставьте      если есть проблемы</a:t>
                </a:r>
                <a:endParaRPr>
                  <a:solidFill>
                    <a:srgbClr val="FFFFFF"/>
                  </a:solidFill>
                  <a:latin typeface="Roboto"/>
                  <a:ea typeface="Roboto"/>
                  <a:cs typeface="Roboto"/>
                  <a:sym typeface="Roboto"/>
                </a:endParaRPr>
              </a:p>
            </p:txBody>
          </p:sp>
          <p:sp>
            <p:nvSpPr>
              <p:cNvPr id="4163" name="Google Shape;4163;p177"/>
              <p:cNvSpPr/>
              <p:nvPr/>
            </p:nvSpPr>
            <p:spPr>
              <a:xfrm>
                <a:off x="4016929" y="5456555"/>
                <a:ext cx="223837" cy="223837"/>
              </a:xfrm>
              <a:prstGeom prst="roundRect">
                <a:avLst>
                  <a:gd name="adj" fmla="val 16667"/>
                </a:avLst>
              </a:prstGeom>
              <a:solidFill>
                <a:schemeClr val="lt1">
                  <a:alpha val="40000"/>
                </a:schemeClr>
              </a:solidFill>
              <a:ln>
                <a:noFill/>
              </a:ln>
            </p:spPr>
            <p:txBody>
              <a:bodyPr spcFirstLastPara="1" wrap="square" lIns="0" tIns="0" rIns="0" bIns="0" anchor="ctr" anchorCtr="0">
                <a:noAutofit/>
              </a:bodyPr>
              <a:lstStyle/>
              <a:p>
                <a:pPr algn="ctr">
                  <a:buClr>
                    <a:srgbClr val="FFFFFF"/>
                  </a:buClr>
                  <a:buSzPts val="2560"/>
                </a:pPr>
                <a:r>
                  <a:rPr lang="ru-RU">
                    <a:solidFill>
                      <a:srgbClr val="FFFFFF"/>
                    </a:solidFill>
                    <a:latin typeface="Roboto"/>
                    <a:ea typeface="Roboto"/>
                    <a:cs typeface="Roboto"/>
                    <a:sym typeface="Roboto"/>
                  </a:rPr>
                  <a:t>+</a:t>
                </a:r>
                <a:endParaRPr sz="2000">
                  <a:solidFill>
                    <a:srgbClr val="FFFFFF"/>
                  </a:solidFill>
                  <a:latin typeface="Roboto"/>
                  <a:ea typeface="Roboto"/>
                  <a:cs typeface="Roboto"/>
                  <a:sym typeface="Roboto"/>
                </a:endParaRPr>
              </a:p>
            </p:txBody>
          </p:sp>
        </p:grpSp>
      </p:grpSp>
      <p:sp>
        <p:nvSpPr>
          <p:cNvPr id="4164" name="Google Shape;4164;p177"/>
          <p:cNvSpPr/>
          <p:nvPr/>
        </p:nvSpPr>
        <p:spPr>
          <a:xfrm>
            <a:off x="5333464" y="5856927"/>
            <a:ext cx="223837" cy="223837"/>
          </a:xfrm>
          <a:prstGeom prst="roundRect">
            <a:avLst>
              <a:gd name="adj" fmla="val 16667"/>
            </a:avLst>
          </a:prstGeom>
          <a:solidFill>
            <a:schemeClr val="lt1">
              <a:alpha val="40000"/>
            </a:schemeClr>
          </a:solidFill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algn="ctr">
              <a:buClr>
                <a:srgbClr val="FFFFFF"/>
              </a:buClr>
              <a:buSzPts val="2560"/>
            </a:pPr>
            <a:r>
              <a:rPr lang="ru-RU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-</a:t>
            </a:r>
            <a:endParaRPr sz="2000">
              <a:solidFill>
                <a:srgbClr val="FFFFFF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4165" name="Google Shape;4165;p177"/>
          <p:cNvSpPr txBox="1"/>
          <p:nvPr/>
        </p:nvSpPr>
        <p:spPr>
          <a:xfrm>
            <a:off x="10106371" y="6370440"/>
            <a:ext cx="1332403" cy="3183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>
              <a:buClr>
                <a:schemeClr val="dk1"/>
              </a:buClr>
              <a:buSzPts val="2887"/>
            </a:pPr>
            <a:r>
              <a:rPr lang="ru-RU" sz="1400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rPr>
              <a:t>2</a:t>
            </a:r>
            <a:endParaRPr sz="1266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70" name="Google Shape;4170;p178"/>
          <p:cNvSpPr txBox="1">
            <a:spLocks noGrp="1"/>
          </p:cNvSpPr>
          <p:nvPr>
            <p:ph type="title"/>
          </p:nvPr>
        </p:nvSpPr>
        <p:spPr>
          <a:xfrm>
            <a:off x="2063750" y="538014"/>
            <a:ext cx="8461375" cy="297475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0" tIns="0" rIns="0" bIns="0" rtlCol="0" anchor="ctr" anchorCtr="0">
            <a:noAutofit/>
          </a:bodyPr>
          <a:lstStyle/>
          <a:p>
            <a:pPr>
              <a:buSzPts val="3200"/>
            </a:pPr>
            <a:r>
              <a:rPr lang="ru-RU" sz="2250"/>
              <a:t>Цель вебинара</a:t>
            </a:r>
            <a:endParaRPr sz="2250"/>
          </a:p>
        </p:txBody>
      </p:sp>
      <p:sp>
        <p:nvSpPr>
          <p:cNvPr id="4171" name="Google Shape;4171;p178"/>
          <p:cNvSpPr txBox="1">
            <a:spLocks noGrp="1"/>
          </p:cNvSpPr>
          <p:nvPr>
            <p:ph type="body" idx="1"/>
          </p:nvPr>
        </p:nvSpPr>
        <p:spPr>
          <a:xfrm>
            <a:off x="2063750" y="1422000"/>
            <a:ext cx="8064500" cy="4408957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0" tIns="0" rIns="0" bIns="0" rtlCol="0" anchor="t" anchorCtr="0">
            <a:noAutofit/>
          </a:bodyPr>
          <a:lstStyle/>
          <a:p>
            <a:pPr marL="0" indent="0">
              <a:buSzPts val="3413"/>
            </a:pPr>
            <a:r>
              <a:rPr lang="ru-RU" sz="2000" dirty="0"/>
              <a:t>По окончании вебинара вы сможете:</a:t>
            </a:r>
            <a:endParaRPr dirty="0"/>
          </a:p>
          <a:p>
            <a:pPr indent="-321457">
              <a:lnSpc>
                <a:spcPct val="150000"/>
              </a:lnSpc>
              <a:spcBef>
                <a:spcPts val="600"/>
              </a:spcBef>
              <a:buSzPts val="3413"/>
              <a:buFont typeface="Arial"/>
              <a:buChar char="•"/>
            </a:pPr>
            <a:r>
              <a:rPr lang="ru-RU" sz="2000" dirty="0"/>
              <a:t>Понимать, что такое</a:t>
            </a:r>
            <a:r>
              <a:rPr lang="en-US" sz="2000" dirty="0"/>
              <a:t> OLAP</a:t>
            </a:r>
            <a:r>
              <a:rPr lang="ru-RU" sz="2000" dirty="0"/>
              <a:t> ;</a:t>
            </a:r>
            <a:endParaRPr dirty="0"/>
          </a:p>
          <a:p>
            <a:pPr indent="-321457">
              <a:lnSpc>
                <a:spcPct val="150000"/>
              </a:lnSpc>
              <a:spcBef>
                <a:spcPts val="600"/>
              </a:spcBef>
              <a:buSzPts val="3413"/>
              <a:buFont typeface="Arial"/>
              <a:buChar char="•"/>
            </a:pPr>
            <a:r>
              <a:rPr lang="ru-RU" sz="2000" dirty="0"/>
              <a:t>Зачем нужен </a:t>
            </a:r>
            <a:r>
              <a:rPr lang="en-US" sz="2000" dirty="0"/>
              <a:t>Cube</a:t>
            </a:r>
            <a:r>
              <a:rPr lang="ru-RU" sz="2000" dirty="0"/>
              <a:t>, из чего состоит;</a:t>
            </a:r>
            <a:endParaRPr dirty="0"/>
          </a:p>
          <a:p>
            <a:pPr indent="-321457">
              <a:lnSpc>
                <a:spcPct val="150000"/>
              </a:lnSpc>
              <a:spcBef>
                <a:spcPts val="600"/>
              </a:spcBef>
              <a:buSzPts val="3413"/>
              <a:buFont typeface="Arial"/>
              <a:buChar char="•"/>
            </a:pPr>
            <a:r>
              <a:rPr lang="ru-RU" sz="2000" dirty="0"/>
              <a:t>Строить сводную таблицу по данных из куба.</a:t>
            </a:r>
            <a:endParaRPr dirty="0"/>
          </a:p>
          <a:p>
            <a:pPr indent="-169086">
              <a:lnSpc>
                <a:spcPct val="150000"/>
              </a:lnSpc>
              <a:spcBef>
                <a:spcPts val="600"/>
              </a:spcBef>
              <a:buSzPts val="3413"/>
            </a:pPr>
            <a:endParaRPr sz="2000" dirty="0"/>
          </a:p>
          <a:p>
            <a:pPr marL="215989" indent="-63618">
              <a:lnSpc>
                <a:spcPct val="150000"/>
              </a:lnSpc>
              <a:spcBef>
                <a:spcPts val="600"/>
              </a:spcBef>
              <a:buSzPts val="3413"/>
            </a:pPr>
            <a:endParaRPr sz="2000" dirty="0"/>
          </a:p>
          <a:p>
            <a:pPr marL="215989" indent="-78834">
              <a:spcBef>
                <a:spcPts val="600"/>
              </a:spcBef>
              <a:buSzPts val="3072"/>
            </a:pPr>
            <a:endParaRPr sz="1800" dirty="0"/>
          </a:p>
        </p:txBody>
      </p:sp>
      <p:sp>
        <p:nvSpPr>
          <p:cNvPr id="5" name="Текст 62">
            <a:extLst>
              <a:ext uri="{FF2B5EF4-FFF2-40B4-BE49-F238E27FC236}">
                <a16:creationId xmlns:a16="http://schemas.microsoft.com/office/drawing/2014/main" id="{4C99EFA1-00D5-4F35-8F86-E239924DC65F}"/>
              </a:ext>
            </a:extLst>
          </p:cNvPr>
          <p:cNvSpPr txBox="1">
            <a:spLocks/>
          </p:cNvSpPr>
          <p:nvPr/>
        </p:nvSpPr>
        <p:spPr>
          <a:xfrm>
            <a:off x="945089" y="6337011"/>
            <a:ext cx="7296000" cy="215444"/>
          </a:xfrm>
          <a:prstGeom prst="rect">
            <a:avLst/>
          </a:prstGeom>
        </p:spPr>
        <p:txBody>
          <a:bodyPr vert="horz" wrap="none" lIns="91440" tIns="45720" rIns="91440" bIns="45720" rtlCol="0" anchor="ctr">
            <a:noAutofit/>
          </a:bodyPr>
          <a:lstStyle>
            <a:lvl1pPr indent="0">
              <a:lnSpc>
                <a:spcPct val="90000"/>
              </a:lnSpc>
              <a:spcBef>
                <a:spcPts val="0"/>
              </a:spcBef>
              <a:buFont typeface="Arial" panose="020B0604020202020204" pitchFamily="34" charset="0"/>
              <a:buNone/>
              <a:defRPr sz="1400">
                <a:solidFill>
                  <a:schemeClr val="bg2">
                    <a:lumMod val="25000"/>
                    <a:alpha val="80000"/>
                  </a:schemeClr>
                </a:solidFill>
              </a:defRPr>
            </a:lvl1pPr>
            <a:lvl2pPr marL="685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/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/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r>
              <a:rPr lang="ru-RU" dirty="0"/>
              <a:t>Преподаватель Ржевский Михаил Владимирович  </a:t>
            </a:r>
            <a:r>
              <a:rPr lang="en-US" dirty="0"/>
              <a:t>info@hosting-it.ru</a:t>
            </a:r>
            <a:endParaRPr lang="ru-RU" dirty="0"/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2214707B-A2DC-480B-9C1A-0FD837B84C1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253042" y="177802"/>
            <a:ext cx="1333500" cy="409575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Ненумерованный списочек"/>
          <p:cNvSpPr txBox="1"/>
          <p:nvPr/>
        </p:nvSpPr>
        <p:spPr>
          <a:xfrm>
            <a:off x="1882902" y="1150857"/>
            <a:ext cx="72200" cy="59150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35719" tIns="35719" rIns="35719" bIns="35719" anchor="ctr">
            <a:spAutoFit/>
          </a:bodyPr>
          <a:lstStyle>
            <a:lvl1pPr algn="l">
              <a:defRPr sz="4800" b="0">
                <a:solidFill>
                  <a:srgbClr val="35545C"/>
                </a:solidFill>
                <a:latin typeface="Roboto Bold"/>
                <a:ea typeface="Roboto Bold"/>
                <a:cs typeface="Roboto Bold"/>
                <a:sym typeface="Roboto Bold"/>
              </a:defRPr>
            </a:lvl1pPr>
          </a:lstStyle>
          <a:p>
            <a:pPr defTabSz="410751" hangingPunct="0">
              <a:defRPr/>
            </a:pPr>
            <a:endParaRPr sz="3375" kern="0" dirty="0"/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7EE27CCA-C438-4851-ABA0-3DCEC7D070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9667" y="233853"/>
            <a:ext cx="8822267" cy="297475"/>
          </a:xfrm>
        </p:spPr>
        <p:txBody>
          <a:bodyPr/>
          <a:lstStyle/>
          <a:p>
            <a:pPr algn="ctr"/>
            <a:r>
              <a:rPr lang="ru-RU" dirty="0">
                <a:solidFill>
                  <a:schemeClr val="tx1"/>
                </a:solidFill>
                <a:sym typeface="Roboto Bold"/>
              </a:rPr>
              <a:t>Компоненты </a:t>
            </a:r>
            <a:r>
              <a:rPr lang="en-US" dirty="0">
                <a:solidFill>
                  <a:schemeClr val="tx1"/>
                </a:solidFill>
                <a:sym typeface="Roboto Bold"/>
              </a:rPr>
              <a:t>OLAP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8" name="Текст 62">
            <a:extLst>
              <a:ext uri="{FF2B5EF4-FFF2-40B4-BE49-F238E27FC236}">
                <a16:creationId xmlns:a16="http://schemas.microsoft.com/office/drawing/2014/main" id="{B92D7C77-03EC-4823-8302-3701B06E4023}"/>
              </a:ext>
            </a:extLst>
          </p:cNvPr>
          <p:cNvSpPr txBox="1">
            <a:spLocks/>
          </p:cNvSpPr>
          <p:nvPr/>
        </p:nvSpPr>
        <p:spPr>
          <a:xfrm>
            <a:off x="945089" y="6337011"/>
            <a:ext cx="7296000" cy="215444"/>
          </a:xfrm>
          <a:prstGeom prst="rect">
            <a:avLst/>
          </a:prstGeom>
        </p:spPr>
        <p:txBody>
          <a:bodyPr vert="horz" wrap="none" lIns="91440" tIns="45720" rIns="91440" bIns="45720" rtlCol="0" anchor="ctr">
            <a:noAutofit/>
          </a:bodyPr>
          <a:lstStyle>
            <a:lvl1pPr indent="0">
              <a:lnSpc>
                <a:spcPct val="90000"/>
              </a:lnSpc>
              <a:spcBef>
                <a:spcPts val="0"/>
              </a:spcBef>
              <a:buFont typeface="Arial" panose="020B0604020202020204" pitchFamily="34" charset="0"/>
              <a:buNone/>
              <a:defRPr sz="1400">
                <a:solidFill>
                  <a:schemeClr val="bg2">
                    <a:lumMod val="25000"/>
                    <a:alpha val="80000"/>
                  </a:schemeClr>
                </a:solidFill>
              </a:defRPr>
            </a:lvl1pPr>
            <a:lvl2pPr marL="685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/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/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r>
              <a:rPr lang="ru-RU" dirty="0"/>
              <a:t>Преподаватель Ржевский Михаил Владимирович  </a:t>
            </a:r>
            <a:r>
              <a:rPr lang="en-US" dirty="0"/>
              <a:t>info@hosting-it.ru</a:t>
            </a:r>
            <a:endParaRPr lang="ru-RU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CF0B605-EED3-49CA-8CEC-2A783B1FAEAA}"/>
              </a:ext>
            </a:extLst>
          </p:cNvPr>
          <p:cNvSpPr txBox="1"/>
          <p:nvPr/>
        </p:nvSpPr>
        <p:spPr>
          <a:xfrm>
            <a:off x="1106556" y="924776"/>
            <a:ext cx="9978887" cy="57554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SQL Server Analysis Services:</a:t>
            </a:r>
          </a:p>
          <a:p>
            <a:endParaRPr lang="en-US" sz="28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800" dirty="0"/>
              <a:t>Имя службы экземпляра по умолчанию является </a:t>
            </a:r>
            <a:r>
              <a:rPr lang="ru-RU" sz="2800" b="1" dirty="0" err="1"/>
              <a:t>MSSQLServerOLAPService</a:t>
            </a:r>
            <a:endParaRPr lang="en-US" sz="2800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800" dirty="0"/>
              <a:t>Имя службы каждого именованного экземпляра — </a:t>
            </a:r>
            <a:r>
              <a:rPr lang="ru-RU" sz="2800" b="1" dirty="0"/>
              <a:t>MSOLAP$ </a:t>
            </a:r>
            <a:r>
              <a:rPr lang="ru-RU" sz="2800" b="1" dirty="0" err="1"/>
              <a:t>InstanceName</a:t>
            </a:r>
            <a:endParaRPr lang="en-US" sz="2800" b="1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800" b="1" dirty="0"/>
          </a:p>
          <a:p>
            <a:r>
              <a:rPr lang="en-US" sz="2800" dirty="0"/>
              <a:t>Connect to SSAS Management Studio</a:t>
            </a:r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ru-RU" dirty="0"/>
          </a:p>
        </p:txBody>
      </p:sp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FAC738F5-0A5E-4DCF-88A7-0CB51468F05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253042" y="177802"/>
            <a:ext cx="1333500" cy="4095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5649559"/>
      </p:ext>
    </p:extLst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Ненумерованный списочек"/>
          <p:cNvSpPr txBox="1"/>
          <p:nvPr/>
        </p:nvSpPr>
        <p:spPr>
          <a:xfrm>
            <a:off x="1882902" y="1150857"/>
            <a:ext cx="72200" cy="59150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35719" tIns="35719" rIns="35719" bIns="35719" anchor="ctr">
            <a:spAutoFit/>
          </a:bodyPr>
          <a:lstStyle>
            <a:lvl1pPr algn="l">
              <a:defRPr sz="4800" b="0">
                <a:solidFill>
                  <a:srgbClr val="35545C"/>
                </a:solidFill>
                <a:latin typeface="Roboto Bold"/>
                <a:ea typeface="Roboto Bold"/>
                <a:cs typeface="Roboto Bold"/>
                <a:sym typeface="Roboto Bold"/>
              </a:defRPr>
            </a:lvl1pPr>
          </a:lstStyle>
          <a:p>
            <a:pPr defTabSz="410751" hangingPunct="0">
              <a:defRPr/>
            </a:pPr>
            <a:endParaRPr sz="3375" kern="0" dirty="0"/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7EE27CCA-C438-4851-ABA0-3DCEC7D070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solidFill>
                  <a:schemeClr val="tx1"/>
                </a:solidFill>
                <a:sym typeface="Roboto Bold"/>
              </a:rPr>
              <a:t>OLAP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48736C5-9152-4215-ACBD-E4CA960B2FCF}"/>
              </a:ext>
            </a:extLst>
          </p:cNvPr>
          <p:cNvSpPr txBox="1"/>
          <p:nvPr/>
        </p:nvSpPr>
        <p:spPr>
          <a:xfrm>
            <a:off x="1270000" y="1150857"/>
            <a:ext cx="903909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Restore Tutorial database</a:t>
            </a:r>
          </a:p>
          <a:p>
            <a:r>
              <a:rPr lang="en-US" dirty="0"/>
              <a:t>https://docs.microsoft.com/en-us/sql/samples/adventureworks-install-configure?view=sql-server-2017</a:t>
            </a:r>
            <a:endParaRPr lang="ru-RU" dirty="0"/>
          </a:p>
        </p:txBody>
      </p:sp>
      <p:sp>
        <p:nvSpPr>
          <p:cNvPr id="7" name="Текст 62">
            <a:extLst>
              <a:ext uri="{FF2B5EF4-FFF2-40B4-BE49-F238E27FC236}">
                <a16:creationId xmlns:a16="http://schemas.microsoft.com/office/drawing/2014/main" id="{4B65B07E-6530-492A-AAF1-1DD5559C4A10}"/>
              </a:ext>
            </a:extLst>
          </p:cNvPr>
          <p:cNvSpPr txBox="1">
            <a:spLocks/>
          </p:cNvSpPr>
          <p:nvPr/>
        </p:nvSpPr>
        <p:spPr>
          <a:xfrm>
            <a:off x="945089" y="6337011"/>
            <a:ext cx="7296000" cy="215444"/>
          </a:xfrm>
          <a:prstGeom prst="rect">
            <a:avLst/>
          </a:prstGeom>
        </p:spPr>
        <p:txBody>
          <a:bodyPr vert="horz" wrap="none" lIns="91440" tIns="45720" rIns="91440" bIns="45720" rtlCol="0" anchor="ctr">
            <a:noAutofit/>
          </a:bodyPr>
          <a:lstStyle>
            <a:lvl1pPr indent="0">
              <a:lnSpc>
                <a:spcPct val="90000"/>
              </a:lnSpc>
              <a:spcBef>
                <a:spcPts val="0"/>
              </a:spcBef>
              <a:buFont typeface="Arial" panose="020B0604020202020204" pitchFamily="34" charset="0"/>
              <a:buNone/>
              <a:defRPr sz="1400">
                <a:solidFill>
                  <a:schemeClr val="bg2">
                    <a:lumMod val="25000"/>
                    <a:alpha val="80000"/>
                  </a:schemeClr>
                </a:solidFill>
              </a:defRPr>
            </a:lvl1pPr>
            <a:lvl2pPr marL="685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/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/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r>
              <a:rPr lang="ru-RU" dirty="0"/>
              <a:t>Преподаватель Ржевский Михаил Владимирович  </a:t>
            </a:r>
            <a:r>
              <a:rPr lang="en-US" dirty="0"/>
              <a:t>info@hosting-it.ru</a:t>
            </a:r>
            <a:endParaRPr lang="ru-RU" dirty="0"/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2D4242A9-C06F-48BD-95DE-5E8C7ADFEF8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253042" y="177802"/>
            <a:ext cx="1333500" cy="4095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1602686"/>
      </p:ext>
    </p:extLst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Ненумерованный списочек"/>
          <p:cNvSpPr txBox="1"/>
          <p:nvPr/>
        </p:nvSpPr>
        <p:spPr>
          <a:xfrm>
            <a:off x="1882902" y="1150857"/>
            <a:ext cx="72200" cy="59150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35719" tIns="35719" rIns="35719" bIns="35719" anchor="ctr">
            <a:spAutoFit/>
          </a:bodyPr>
          <a:lstStyle>
            <a:lvl1pPr algn="l">
              <a:defRPr sz="4800" b="0">
                <a:solidFill>
                  <a:srgbClr val="35545C"/>
                </a:solidFill>
                <a:latin typeface="Roboto Bold"/>
                <a:ea typeface="Roboto Bold"/>
                <a:cs typeface="Roboto Bold"/>
                <a:sym typeface="Roboto Bold"/>
              </a:defRPr>
            </a:lvl1pPr>
          </a:lstStyle>
          <a:p>
            <a:pPr defTabSz="410751" hangingPunct="0">
              <a:defRPr/>
            </a:pPr>
            <a:endParaRPr sz="3375" kern="0" dirty="0"/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7EE27CCA-C438-4851-ABA0-3DCEC7D070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60399" y="233853"/>
            <a:ext cx="8822267" cy="297475"/>
          </a:xfrm>
        </p:spPr>
        <p:txBody>
          <a:bodyPr/>
          <a:lstStyle/>
          <a:p>
            <a:pPr algn="ctr"/>
            <a:r>
              <a:rPr lang="en-US" dirty="0">
                <a:sym typeface="Roboto Bold"/>
              </a:rPr>
              <a:t>OLAP </a:t>
            </a:r>
            <a:r>
              <a:rPr lang="ru-RU" dirty="0">
                <a:sym typeface="Roboto Bold"/>
              </a:rPr>
              <a:t>КУБ</a:t>
            </a:r>
            <a:endParaRPr lang="ru-RU" dirty="0"/>
          </a:p>
        </p:txBody>
      </p:sp>
      <p:sp>
        <p:nvSpPr>
          <p:cNvPr id="7" name="Текст 62">
            <a:extLst>
              <a:ext uri="{FF2B5EF4-FFF2-40B4-BE49-F238E27FC236}">
                <a16:creationId xmlns:a16="http://schemas.microsoft.com/office/drawing/2014/main" id="{4B65B07E-6530-492A-AAF1-1DD5559C4A10}"/>
              </a:ext>
            </a:extLst>
          </p:cNvPr>
          <p:cNvSpPr txBox="1">
            <a:spLocks/>
          </p:cNvSpPr>
          <p:nvPr/>
        </p:nvSpPr>
        <p:spPr>
          <a:xfrm>
            <a:off x="945089" y="6337011"/>
            <a:ext cx="7296000" cy="215444"/>
          </a:xfrm>
          <a:prstGeom prst="rect">
            <a:avLst/>
          </a:prstGeom>
        </p:spPr>
        <p:txBody>
          <a:bodyPr vert="horz" wrap="none" lIns="91440" tIns="45720" rIns="91440" bIns="45720" rtlCol="0" anchor="ctr">
            <a:noAutofit/>
          </a:bodyPr>
          <a:lstStyle>
            <a:lvl1pPr indent="0">
              <a:lnSpc>
                <a:spcPct val="90000"/>
              </a:lnSpc>
              <a:spcBef>
                <a:spcPts val="0"/>
              </a:spcBef>
              <a:buFont typeface="Arial" panose="020B0604020202020204" pitchFamily="34" charset="0"/>
              <a:buNone/>
              <a:defRPr sz="1400">
                <a:solidFill>
                  <a:schemeClr val="bg2">
                    <a:lumMod val="25000"/>
                    <a:alpha val="80000"/>
                  </a:schemeClr>
                </a:solidFill>
              </a:defRPr>
            </a:lvl1pPr>
            <a:lvl2pPr marL="685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/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/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r>
              <a:rPr lang="ru-RU" dirty="0"/>
              <a:t>Преподаватель Ржевский Михаил Владимирович  </a:t>
            </a:r>
            <a:r>
              <a:rPr lang="en-US" dirty="0"/>
              <a:t>info@hosting-it.ru</a:t>
            </a:r>
            <a:endParaRPr lang="ru-RU"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A4160A9B-BDC7-42BC-B889-B3BA81B89E0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59231" y="803373"/>
            <a:ext cx="7024604" cy="5261593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8F276AE6-FF31-4D2B-B8BF-B2E6A248FFB5}"/>
              </a:ext>
            </a:extLst>
          </p:cNvPr>
          <p:cNvSpPr txBox="1"/>
          <p:nvPr/>
        </p:nvSpPr>
        <p:spPr>
          <a:xfrm>
            <a:off x="1272209" y="5539409"/>
            <a:ext cx="1017173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/>
              <a:t>Индексам массива соответствуют измерения (</a:t>
            </a:r>
            <a:r>
              <a:rPr lang="ru-RU" sz="1400" dirty="0" err="1"/>
              <a:t>dimensions</a:t>
            </a:r>
            <a:r>
              <a:rPr lang="ru-RU" sz="1400" dirty="0"/>
              <a:t>) или оси куба, а значениям элементов массива — меры (</a:t>
            </a:r>
            <a:r>
              <a:rPr lang="ru-RU" sz="1400" dirty="0" err="1"/>
              <a:t>measures</a:t>
            </a:r>
            <a:r>
              <a:rPr lang="ru-RU" sz="1400" dirty="0"/>
              <a:t>) куба</a:t>
            </a:r>
          </a:p>
        </p:txBody>
      </p:sp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DA9A1AD2-47E7-4F97-B606-53BE7F20D67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253042" y="177802"/>
            <a:ext cx="1333500" cy="4095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5100625"/>
      </p:ext>
    </p:extLst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Ненумерованный списочек"/>
          <p:cNvSpPr txBox="1"/>
          <p:nvPr/>
        </p:nvSpPr>
        <p:spPr>
          <a:xfrm>
            <a:off x="1882902" y="1150857"/>
            <a:ext cx="72200" cy="59150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35719" tIns="35719" rIns="35719" bIns="35719" anchor="ctr">
            <a:spAutoFit/>
          </a:bodyPr>
          <a:lstStyle>
            <a:lvl1pPr algn="l">
              <a:defRPr sz="4800" b="0">
                <a:solidFill>
                  <a:srgbClr val="35545C"/>
                </a:solidFill>
                <a:latin typeface="Roboto Bold"/>
                <a:ea typeface="Roboto Bold"/>
                <a:cs typeface="Roboto Bold"/>
                <a:sym typeface="Roboto Bold"/>
              </a:defRPr>
            </a:lvl1pPr>
          </a:lstStyle>
          <a:p>
            <a:pPr defTabSz="410751" hangingPunct="0">
              <a:defRPr/>
            </a:pPr>
            <a:endParaRPr sz="3375" kern="0" dirty="0"/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7EE27CCA-C438-4851-ABA0-3DCEC7D070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sym typeface="Roboto Bold"/>
              </a:rPr>
              <a:t>OLAP </a:t>
            </a:r>
            <a:r>
              <a:rPr lang="ru-RU" dirty="0">
                <a:sym typeface="Roboto Bold"/>
              </a:rPr>
              <a:t>Звезда</a:t>
            </a:r>
            <a:endParaRPr lang="ru-RU" dirty="0"/>
          </a:p>
        </p:txBody>
      </p:sp>
      <p:sp>
        <p:nvSpPr>
          <p:cNvPr id="7" name="Текст 62">
            <a:extLst>
              <a:ext uri="{FF2B5EF4-FFF2-40B4-BE49-F238E27FC236}">
                <a16:creationId xmlns:a16="http://schemas.microsoft.com/office/drawing/2014/main" id="{4B65B07E-6530-492A-AAF1-1DD5559C4A10}"/>
              </a:ext>
            </a:extLst>
          </p:cNvPr>
          <p:cNvSpPr txBox="1">
            <a:spLocks/>
          </p:cNvSpPr>
          <p:nvPr/>
        </p:nvSpPr>
        <p:spPr>
          <a:xfrm>
            <a:off x="945089" y="6337011"/>
            <a:ext cx="7296000" cy="215444"/>
          </a:xfrm>
          <a:prstGeom prst="rect">
            <a:avLst/>
          </a:prstGeom>
        </p:spPr>
        <p:txBody>
          <a:bodyPr vert="horz" wrap="none" lIns="91440" tIns="45720" rIns="91440" bIns="45720" rtlCol="0" anchor="ctr">
            <a:noAutofit/>
          </a:bodyPr>
          <a:lstStyle>
            <a:lvl1pPr indent="0">
              <a:lnSpc>
                <a:spcPct val="90000"/>
              </a:lnSpc>
              <a:spcBef>
                <a:spcPts val="0"/>
              </a:spcBef>
              <a:buFont typeface="Arial" panose="020B0604020202020204" pitchFamily="34" charset="0"/>
              <a:buNone/>
              <a:defRPr sz="1400">
                <a:solidFill>
                  <a:schemeClr val="bg2">
                    <a:lumMod val="25000"/>
                    <a:alpha val="80000"/>
                  </a:schemeClr>
                </a:solidFill>
              </a:defRPr>
            </a:lvl1pPr>
            <a:lvl2pPr marL="685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/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/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r>
              <a:rPr lang="ru-RU" dirty="0"/>
              <a:t>Преподаватель Ржевский Михаил Владимирович  </a:t>
            </a:r>
            <a:r>
              <a:rPr lang="en-US" dirty="0"/>
              <a:t>info@hosting-it.ru</a:t>
            </a:r>
            <a:endParaRPr lang="ru-RU" dirty="0"/>
          </a:p>
        </p:txBody>
      </p:sp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5A0F4BB6-6E7B-4757-915C-EAB7E34510C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43087" y="709612"/>
            <a:ext cx="8505825" cy="5438775"/>
          </a:xfrm>
          <a:prstGeom prst="rect">
            <a:avLst/>
          </a:prstGeom>
        </p:spPr>
      </p:pic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50074284-F344-406C-BD37-02057FBF06E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253042" y="177802"/>
            <a:ext cx="1333500" cy="4095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2269839"/>
      </p:ext>
    </p:extLst>
  </p:cSld>
  <p:clrMapOvr>
    <a:masterClrMapping/>
  </p:clrMapOvr>
  <p:transition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Ненумерованный списочек"/>
          <p:cNvSpPr txBox="1"/>
          <p:nvPr/>
        </p:nvSpPr>
        <p:spPr>
          <a:xfrm>
            <a:off x="1882902" y="1150857"/>
            <a:ext cx="72200" cy="59150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35719" tIns="35719" rIns="35719" bIns="35719" anchor="ctr">
            <a:spAutoFit/>
          </a:bodyPr>
          <a:lstStyle>
            <a:lvl1pPr algn="l">
              <a:defRPr sz="4800" b="0">
                <a:solidFill>
                  <a:srgbClr val="35545C"/>
                </a:solidFill>
                <a:latin typeface="Roboto Bold"/>
                <a:ea typeface="Roboto Bold"/>
                <a:cs typeface="Roboto Bold"/>
                <a:sym typeface="Roboto Bold"/>
              </a:defRPr>
            </a:lvl1pPr>
          </a:lstStyle>
          <a:p>
            <a:pPr defTabSz="410751" hangingPunct="0">
              <a:defRPr/>
            </a:pPr>
            <a:endParaRPr sz="3375" kern="0" dirty="0"/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7EE27CCA-C438-4851-ABA0-3DCEC7D070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0" y="233853"/>
            <a:ext cx="8822267" cy="297475"/>
          </a:xfrm>
        </p:spPr>
        <p:txBody>
          <a:bodyPr/>
          <a:lstStyle/>
          <a:p>
            <a:pPr algn="ctr"/>
            <a:r>
              <a:rPr lang="en-US" dirty="0">
                <a:sym typeface="Roboto Bold"/>
              </a:rPr>
              <a:t>OLAP </a:t>
            </a:r>
            <a:r>
              <a:rPr lang="ru-RU" dirty="0">
                <a:sym typeface="Roboto Bold"/>
              </a:rPr>
              <a:t>Снежинка</a:t>
            </a:r>
            <a:endParaRPr lang="ru-RU" dirty="0"/>
          </a:p>
        </p:txBody>
      </p:sp>
      <p:sp>
        <p:nvSpPr>
          <p:cNvPr id="7" name="Текст 62">
            <a:extLst>
              <a:ext uri="{FF2B5EF4-FFF2-40B4-BE49-F238E27FC236}">
                <a16:creationId xmlns:a16="http://schemas.microsoft.com/office/drawing/2014/main" id="{4B65B07E-6530-492A-AAF1-1DD5559C4A10}"/>
              </a:ext>
            </a:extLst>
          </p:cNvPr>
          <p:cNvSpPr txBox="1">
            <a:spLocks/>
          </p:cNvSpPr>
          <p:nvPr/>
        </p:nvSpPr>
        <p:spPr>
          <a:xfrm>
            <a:off x="945089" y="6337011"/>
            <a:ext cx="7296000" cy="215444"/>
          </a:xfrm>
          <a:prstGeom prst="rect">
            <a:avLst/>
          </a:prstGeom>
        </p:spPr>
        <p:txBody>
          <a:bodyPr vert="horz" wrap="none" lIns="91440" tIns="45720" rIns="91440" bIns="45720" rtlCol="0" anchor="ctr">
            <a:noAutofit/>
          </a:bodyPr>
          <a:lstStyle>
            <a:lvl1pPr indent="0">
              <a:lnSpc>
                <a:spcPct val="90000"/>
              </a:lnSpc>
              <a:spcBef>
                <a:spcPts val="0"/>
              </a:spcBef>
              <a:buFont typeface="Arial" panose="020B0604020202020204" pitchFamily="34" charset="0"/>
              <a:buNone/>
              <a:defRPr sz="1400">
                <a:solidFill>
                  <a:schemeClr val="bg2">
                    <a:lumMod val="25000"/>
                    <a:alpha val="80000"/>
                  </a:schemeClr>
                </a:solidFill>
              </a:defRPr>
            </a:lvl1pPr>
            <a:lvl2pPr marL="685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/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/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r>
              <a:rPr lang="ru-RU" dirty="0"/>
              <a:t>Преподаватель Ржевский Михаил Владимирович  </a:t>
            </a:r>
            <a:r>
              <a:rPr lang="en-US" dirty="0"/>
              <a:t>info@hosting-it.ru</a:t>
            </a:r>
            <a:endParaRPr lang="ru-RU"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82391EB7-2451-45E5-A6D4-5EB54D1ED90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64242" y="531328"/>
            <a:ext cx="8582025" cy="5657850"/>
          </a:xfrm>
          <a:prstGeom prst="rect">
            <a:avLst/>
          </a:prstGeom>
        </p:spPr>
      </p:pic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8246E00F-209D-49E9-AEE8-0E4546EB869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253042" y="177802"/>
            <a:ext cx="1333500" cy="4095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7689147"/>
      </p:ext>
    </p:extLst>
  </p:cSld>
  <p:clrMapOvr>
    <a:masterClrMapping/>
  </p:clrMapOvr>
  <p:transition spd="med"/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1469</TotalTime>
  <Words>270</Words>
  <Application>Microsoft Office PowerPoint</Application>
  <PresentationFormat>Широкоэкранный</PresentationFormat>
  <Paragraphs>59</Paragraphs>
  <Slides>14</Slides>
  <Notes>6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22" baseType="lpstr">
      <vt:lpstr>Arial</vt:lpstr>
      <vt:lpstr>Calibri</vt:lpstr>
      <vt:lpstr>Calibri Light</vt:lpstr>
      <vt:lpstr>Helvetica Neue</vt:lpstr>
      <vt:lpstr>Roboto</vt:lpstr>
      <vt:lpstr>Roboto Bold</vt:lpstr>
      <vt:lpstr>Roboto Light</vt:lpstr>
      <vt:lpstr>Тема Office</vt:lpstr>
      <vt:lpstr>Презентация PowerPoint</vt:lpstr>
      <vt:lpstr>Проектирование OLAP</vt:lpstr>
      <vt:lpstr>Презентация PowerPoint</vt:lpstr>
      <vt:lpstr>Цель вебинара</vt:lpstr>
      <vt:lpstr>Компоненты OLAP</vt:lpstr>
      <vt:lpstr>OLAP</vt:lpstr>
      <vt:lpstr>OLAP КУБ</vt:lpstr>
      <vt:lpstr>OLAP Звезда</vt:lpstr>
      <vt:lpstr>OLAP Снежинка</vt:lpstr>
      <vt:lpstr>Презентация PowerPoint</vt:lpstr>
      <vt:lpstr>Демонстрация: создания куба, развертывание и вывод данных в Excel</vt:lpstr>
      <vt:lpstr>Другие технологии OLAP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Михаил Ржевский</dc:creator>
  <cp:lastModifiedBy>Михаил Ржевский</cp:lastModifiedBy>
  <cp:revision>36</cp:revision>
  <cp:lastPrinted>2018-12-21T17:04:01Z</cp:lastPrinted>
  <dcterms:created xsi:type="dcterms:W3CDTF">2018-12-03T17:02:30Z</dcterms:created>
  <dcterms:modified xsi:type="dcterms:W3CDTF">2019-04-18T15:00:07Z</dcterms:modified>
</cp:coreProperties>
</file>